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y="5143500" cx="9144000"/>
  <p:notesSz cx="6858000" cy="9144000"/>
  <p:embeddedFontLst>
    <p:embeddedFont>
      <p:font typeface="Proxima Nova"/>
      <p:regular r:id="rId64"/>
      <p:bold r:id="rId65"/>
      <p:italic r:id="rId66"/>
      <p:boldItalic r:id="rId67"/>
    </p:embeddedFont>
    <p:embeddedFont>
      <p:font typeface="Roboto Medium"/>
      <p:regular r:id="rId68"/>
      <p:bold r:id="rId69"/>
      <p:italic r:id="rId70"/>
      <p:boldItalic r:id="rId71"/>
    </p:embeddedFont>
    <p:embeddedFont>
      <p:font typeface="Amatic SC"/>
      <p:regular r:id="rId72"/>
      <p:bold r:id="rId73"/>
    </p:embeddedFont>
    <p:embeddedFont>
      <p:font typeface="Montserrat"/>
      <p:regular r:id="rId74"/>
      <p:bold r:id="rId75"/>
      <p:italic r:id="rId76"/>
      <p:boldItalic r:id="rId77"/>
    </p:embeddedFont>
    <p:embeddedFont>
      <p:font typeface="Montserrat Medium"/>
      <p:regular r:id="rId78"/>
      <p:bold r:id="rId79"/>
      <p:italic r:id="rId80"/>
      <p:boldItalic r:id="rId81"/>
    </p:embeddedFont>
    <p:embeddedFont>
      <p:font typeface="Proxima Nova Semibold"/>
      <p:regular r:id="rId82"/>
      <p:bold r:id="rId83"/>
      <p:boldItalic r:id="rId84"/>
    </p:embeddedFont>
    <p:embeddedFont>
      <p:font typeface="Crimson Text"/>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1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BB25E67-C916-4B16-B465-166824C14703}">
  <a:tblStyle styleId="{4BB25E67-C916-4B16-B465-166824C1470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1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ProximaNovaSemibold-boldItalic.fntdata"/><Relationship Id="rId83" Type="http://schemas.openxmlformats.org/officeDocument/2006/relationships/font" Target="fonts/ProximaNovaSemibold-bold.fntdata"/><Relationship Id="rId42" Type="http://schemas.openxmlformats.org/officeDocument/2006/relationships/slide" Target="slides/slide35.xml"/><Relationship Id="rId86" Type="http://schemas.openxmlformats.org/officeDocument/2006/relationships/font" Target="fonts/CrimsonText-bold.fntdata"/><Relationship Id="rId41" Type="http://schemas.openxmlformats.org/officeDocument/2006/relationships/slide" Target="slides/slide34.xml"/><Relationship Id="rId85" Type="http://schemas.openxmlformats.org/officeDocument/2006/relationships/font" Target="fonts/CrimsonText-regular.fntdata"/><Relationship Id="rId44" Type="http://schemas.openxmlformats.org/officeDocument/2006/relationships/slide" Target="slides/slide37.xml"/><Relationship Id="rId88" Type="http://schemas.openxmlformats.org/officeDocument/2006/relationships/font" Target="fonts/CrimsonText-boldItalic.fntdata"/><Relationship Id="rId43" Type="http://schemas.openxmlformats.org/officeDocument/2006/relationships/slide" Target="slides/slide36.xml"/><Relationship Id="rId87" Type="http://schemas.openxmlformats.org/officeDocument/2006/relationships/font" Target="fonts/CrimsonText-italic.fnt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MontserratMedium-italic.fntdata"/><Relationship Id="rId82" Type="http://schemas.openxmlformats.org/officeDocument/2006/relationships/font" Target="fonts/ProximaNovaSemibold-regular.fntdata"/><Relationship Id="rId81" Type="http://schemas.openxmlformats.org/officeDocument/2006/relationships/font" Target="fonts/Montserrat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AmaticSC-bold.fntdata"/><Relationship Id="rId72" Type="http://schemas.openxmlformats.org/officeDocument/2006/relationships/font" Target="fonts/AmaticSC-regular.fntdata"/><Relationship Id="rId31" Type="http://schemas.openxmlformats.org/officeDocument/2006/relationships/slide" Target="slides/slide24.xml"/><Relationship Id="rId75" Type="http://schemas.openxmlformats.org/officeDocument/2006/relationships/font" Target="fonts/Montserrat-bold.fntdata"/><Relationship Id="rId30" Type="http://schemas.openxmlformats.org/officeDocument/2006/relationships/slide" Target="slides/slide23.xml"/><Relationship Id="rId74" Type="http://schemas.openxmlformats.org/officeDocument/2006/relationships/font" Target="fonts/Montserrat-regular.fntdata"/><Relationship Id="rId33" Type="http://schemas.openxmlformats.org/officeDocument/2006/relationships/slide" Target="slides/slide26.xml"/><Relationship Id="rId77" Type="http://schemas.openxmlformats.org/officeDocument/2006/relationships/font" Target="fonts/Montserrat-boldItalic.fntdata"/><Relationship Id="rId32" Type="http://schemas.openxmlformats.org/officeDocument/2006/relationships/slide" Target="slides/slide25.xml"/><Relationship Id="rId76" Type="http://schemas.openxmlformats.org/officeDocument/2006/relationships/font" Target="fonts/Montserrat-italic.fntdata"/><Relationship Id="rId35" Type="http://schemas.openxmlformats.org/officeDocument/2006/relationships/slide" Target="slides/slide28.xml"/><Relationship Id="rId79" Type="http://schemas.openxmlformats.org/officeDocument/2006/relationships/font" Target="fonts/MontserratMedium-bold.fntdata"/><Relationship Id="rId34" Type="http://schemas.openxmlformats.org/officeDocument/2006/relationships/slide" Target="slides/slide27.xml"/><Relationship Id="rId78" Type="http://schemas.openxmlformats.org/officeDocument/2006/relationships/font" Target="fonts/MontserratMedium-regular.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ProximaNova-regular.fntdata"/><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ProximaNova-italic.fntdata"/><Relationship Id="rId21" Type="http://schemas.openxmlformats.org/officeDocument/2006/relationships/slide" Target="slides/slide14.xml"/><Relationship Id="rId65" Type="http://schemas.openxmlformats.org/officeDocument/2006/relationships/font" Target="fonts/ProximaNova-bold.fntdata"/><Relationship Id="rId24" Type="http://schemas.openxmlformats.org/officeDocument/2006/relationships/slide" Target="slides/slide17.xml"/><Relationship Id="rId68" Type="http://schemas.openxmlformats.org/officeDocument/2006/relationships/font" Target="fonts/RobotoMedium-regular.fntdata"/><Relationship Id="rId23" Type="http://schemas.openxmlformats.org/officeDocument/2006/relationships/slide" Target="slides/slide16.xml"/><Relationship Id="rId67" Type="http://schemas.openxmlformats.org/officeDocument/2006/relationships/font" Target="fonts/ProximaNova-bold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Medium-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4047bc4a44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4047bc4a44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4047bc4a44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4047bc4a44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4047bc4a44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14047bc4a44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4047bc4a44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4047bc4a44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4047bc4a44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4047bc4a44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4047bc4a44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4047bc4a44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4047bc4a44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4047bc4a44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4047bc4a44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4047bc4a44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003bd6ff0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1003bd6ff0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4047bc4a44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14047bc4a44_0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4047bc4a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4047bc4a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4047bc4a44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14047bc4a44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4047bc4a44_0_1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14047bc4a44_0_1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14047bc4a44_0_1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14047bc4a44_0_1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4047bc4a44_0_1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14047bc4a44_0_1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14047bc4a44_0_1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14047bc4a44_0_1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14047bc4a44_0_1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14047bc4a44_0_1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14047bc4a44_0_1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14047bc4a44_0_1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14047bc4a44_0_1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14047bc4a44_0_1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14047bc4a44_0_2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14047bc4a44_0_2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14047bc4a44_0_2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14047bc4a44_0_2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003bd6ff0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003bd6ff0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14047bc4a44_0_2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14047bc4a44_0_2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14047bc4a44_0_2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14047bc4a44_0_2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14047bc4a44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14047bc4a44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14047bc4a44_0_1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14047bc4a44_0_1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14047bc4a44_0_1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14047bc4a44_0_1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1003bd6ff0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1003bd6ff0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14047bc4a44_0_2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14047bc4a44_0_2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14047bc4a44_0_2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14047bc4a44_0_2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g14047bc4a44_0_2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6" name="Google Shape;1926;g14047bc4a44_0_2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14047bc4a44_0_1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14047bc4a44_0_1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4047bc4a4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4047bc4a4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14047bc4a44_0_11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9" name="Google Shape;1939;g14047bc4a44_0_11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14047bc4a44_0_11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14047bc4a44_0_11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14047bc4a44_0_11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14047bc4a44_0_11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g14047bc4a44_0_11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14047bc4a44_0_11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14047bc4a44_0_12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14047bc4a44_0_12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5" name="Shape 4515"/>
        <p:cNvGrpSpPr/>
        <p:nvPr/>
      </p:nvGrpSpPr>
      <p:grpSpPr>
        <a:xfrm>
          <a:off x="0" y="0"/>
          <a:ext cx="0" cy="0"/>
          <a:chOff x="0" y="0"/>
          <a:chExt cx="0" cy="0"/>
        </a:xfrm>
      </p:grpSpPr>
      <p:sp>
        <p:nvSpPr>
          <p:cNvPr id="4516" name="Google Shape;4516;g14047bc4a44_0_14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7" name="Google Shape;4517;g14047bc4a44_0_14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4" name="Shape 4934"/>
        <p:cNvGrpSpPr/>
        <p:nvPr/>
      </p:nvGrpSpPr>
      <p:grpSpPr>
        <a:xfrm>
          <a:off x="0" y="0"/>
          <a:ext cx="0" cy="0"/>
          <a:chOff x="0" y="0"/>
          <a:chExt cx="0" cy="0"/>
        </a:xfrm>
      </p:grpSpPr>
      <p:sp>
        <p:nvSpPr>
          <p:cNvPr id="4935" name="Google Shape;4935;g14047bc4a44_0_14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6" name="Google Shape;4936;g14047bc4a44_0_14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4" name="Shape 5104"/>
        <p:cNvGrpSpPr/>
        <p:nvPr/>
      </p:nvGrpSpPr>
      <p:grpSpPr>
        <a:xfrm>
          <a:off x="0" y="0"/>
          <a:ext cx="0" cy="0"/>
          <a:chOff x="0" y="0"/>
          <a:chExt cx="0" cy="0"/>
        </a:xfrm>
      </p:grpSpPr>
      <p:sp>
        <p:nvSpPr>
          <p:cNvPr id="5105" name="Google Shape;5105;g14047bc4a44_0_14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6" name="Google Shape;5106;g14047bc4a44_0_14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9" name="Shape 5509"/>
        <p:cNvGrpSpPr/>
        <p:nvPr/>
      </p:nvGrpSpPr>
      <p:grpSpPr>
        <a:xfrm>
          <a:off x="0" y="0"/>
          <a:ext cx="0" cy="0"/>
          <a:chOff x="0" y="0"/>
          <a:chExt cx="0" cy="0"/>
        </a:xfrm>
      </p:grpSpPr>
      <p:sp>
        <p:nvSpPr>
          <p:cNvPr id="5510" name="Google Shape;5510;g14047bc4a44_0_15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1" name="Google Shape;5511;g14047bc4a44_0_15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9" name="Shape 5889"/>
        <p:cNvGrpSpPr/>
        <p:nvPr/>
      </p:nvGrpSpPr>
      <p:grpSpPr>
        <a:xfrm>
          <a:off x="0" y="0"/>
          <a:ext cx="0" cy="0"/>
          <a:chOff x="0" y="0"/>
          <a:chExt cx="0" cy="0"/>
        </a:xfrm>
      </p:grpSpPr>
      <p:sp>
        <p:nvSpPr>
          <p:cNvPr id="5890" name="Google Shape;5890;g14047bc4a44_0_15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1" name="Google Shape;5891;g14047bc4a44_0_15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4047bc4a4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4047bc4a4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3" name="Shape 6303"/>
        <p:cNvGrpSpPr/>
        <p:nvPr/>
      </p:nvGrpSpPr>
      <p:grpSpPr>
        <a:xfrm>
          <a:off x="0" y="0"/>
          <a:ext cx="0" cy="0"/>
          <a:chOff x="0" y="0"/>
          <a:chExt cx="0" cy="0"/>
        </a:xfrm>
      </p:grpSpPr>
      <p:sp>
        <p:nvSpPr>
          <p:cNvPr id="6304" name="Google Shape;6304;g14047bc4a44_0_16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5" name="Google Shape;6305;g14047bc4a44_0_16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4" name="Shape 6664"/>
        <p:cNvGrpSpPr/>
        <p:nvPr/>
      </p:nvGrpSpPr>
      <p:grpSpPr>
        <a:xfrm>
          <a:off x="0" y="0"/>
          <a:ext cx="0" cy="0"/>
          <a:chOff x="0" y="0"/>
          <a:chExt cx="0" cy="0"/>
        </a:xfrm>
      </p:grpSpPr>
      <p:sp>
        <p:nvSpPr>
          <p:cNvPr id="6665" name="Google Shape;6665;g14047bc4a44_0_16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6" name="Google Shape;6666;g14047bc4a44_0_16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4" name="Shape 7174"/>
        <p:cNvGrpSpPr/>
        <p:nvPr/>
      </p:nvGrpSpPr>
      <p:grpSpPr>
        <a:xfrm>
          <a:off x="0" y="0"/>
          <a:ext cx="0" cy="0"/>
          <a:chOff x="0" y="0"/>
          <a:chExt cx="0" cy="0"/>
        </a:xfrm>
      </p:grpSpPr>
      <p:sp>
        <p:nvSpPr>
          <p:cNvPr id="7175" name="Google Shape;7175;g14047bc4a44_0_17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6" name="Google Shape;7176;g14047bc4a44_0_17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4" name="Shape 7794"/>
        <p:cNvGrpSpPr/>
        <p:nvPr/>
      </p:nvGrpSpPr>
      <p:grpSpPr>
        <a:xfrm>
          <a:off x="0" y="0"/>
          <a:ext cx="0" cy="0"/>
          <a:chOff x="0" y="0"/>
          <a:chExt cx="0" cy="0"/>
        </a:xfrm>
      </p:grpSpPr>
      <p:sp>
        <p:nvSpPr>
          <p:cNvPr id="7795" name="Google Shape;7795;g14047bc4a44_0_17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6" name="Google Shape;7796;g14047bc4a44_0_17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8" name="Shape 8388"/>
        <p:cNvGrpSpPr/>
        <p:nvPr/>
      </p:nvGrpSpPr>
      <p:grpSpPr>
        <a:xfrm>
          <a:off x="0" y="0"/>
          <a:ext cx="0" cy="0"/>
          <a:chOff x="0" y="0"/>
          <a:chExt cx="0" cy="0"/>
        </a:xfrm>
      </p:grpSpPr>
      <p:sp>
        <p:nvSpPr>
          <p:cNvPr id="8389" name="Google Shape;8389;g14047bc4a44_0_18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0" name="Google Shape;8390;g14047bc4a44_0_18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9" name="Shape 8709"/>
        <p:cNvGrpSpPr/>
        <p:nvPr/>
      </p:nvGrpSpPr>
      <p:grpSpPr>
        <a:xfrm>
          <a:off x="0" y="0"/>
          <a:ext cx="0" cy="0"/>
          <a:chOff x="0" y="0"/>
          <a:chExt cx="0" cy="0"/>
        </a:xfrm>
      </p:grpSpPr>
      <p:sp>
        <p:nvSpPr>
          <p:cNvPr id="8710" name="Google Shape;8710;g14047bc4a44_0_18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1" name="Google Shape;8711;g14047bc4a44_0_18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7" name="Shape 9017"/>
        <p:cNvGrpSpPr/>
        <p:nvPr/>
      </p:nvGrpSpPr>
      <p:grpSpPr>
        <a:xfrm>
          <a:off x="0" y="0"/>
          <a:ext cx="0" cy="0"/>
          <a:chOff x="0" y="0"/>
          <a:chExt cx="0" cy="0"/>
        </a:xfrm>
      </p:grpSpPr>
      <p:sp>
        <p:nvSpPr>
          <p:cNvPr id="9018" name="Google Shape;9018;g14047bc4a44_0_20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9" name="Google Shape;9019;g14047bc4a44_0_20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003bd6ff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003bd6ff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4047bc4a44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4047bc4a44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4047bc4a44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4047bc4a44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003bd6ff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1003bd6ff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21100" y="1228275"/>
            <a:ext cx="6687000" cy="2313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621100" y="3578925"/>
            <a:ext cx="7906500" cy="336300"/>
          </a:xfrm>
          <a:prstGeom prst="rect">
            <a:avLst/>
          </a:prstGeom>
          <a:solidFill>
            <a:schemeClr val="dk1"/>
          </a:solidFill>
        </p:spPr>
        <p:txBody>
          <a:bodyPr anchorCtr="0" anchor="t" bIns="91425" lIns="91425" spcFirstLastPara="1" rIns="91425" wrap="square" tIns="91425">
            <a:noAutofit/>
          </a:bodyPr>
          <a:lstStyle>
            <a:lvl1pPr lvl="0">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26400" y="-3300"/>
            <a:ext cx="7906500" cy="23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16550" y="4906200"/>
            <a:ext cx="79065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29175" y="8177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 name="Google Shape;14;p2"/>
          <p:cNvCxnSpPr/>
          <p:nvPr/>
        </p:nvCxnSpPr>
        <p:spPr>
          <a:xfrm>
            <a:off x="6482075" y="535775"/>
            <a:ext cx="2789400" cy="0"/>
          </a:xfrm>
          <a:prstGeom prst="straightConnector1">
            <a:avLst/>
          </a:prstGeom>
          <a:noFill/>
          <a:ln cap="flat" cmpd="sng" w="19050">
            <a:solidFill>
              <a:schemeClr val="dk1"/>
            </a:solidFill>
            <a:prstDash val="solid"/>
            <a:round/>
            <a:headEnd len="med" w="med" type="none"/>
            <a:tailEnd len="med" w="med" type="none"/>
          </a:ln>
        </p:spPr>
      </p:cxnSp>
      <p:sp>
        <p:nvSpPr>
          <p:cNvPr id="15" name="Google Shape;15;p2"/>
          <p:cNvSpPr/>
          <p:nvPr/>
        </p:nvSpPr>
        <p:spPr>
          <a:xfrm>
            <a:off x="1363350" y="50442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 name="Google Shape;16;p2"/>
          <p:cNvGrpSpPr/>
          <p:nvPr/>
        </p:nvGrpSpPr>
        <p:grpSpPr>
          <a:xfrm>
            <a:off x="7514450" y="4715850"/>
            <a:ext cx="1008600" cy="47100"/>
            <a:chOff x="58300" y="4325125"/>
            <a:chExt cx="1008600" cy="47100"/>
          </a:xfrm>
        </p:grpSpPr>
        <p:sp>
          <p:nvSpPr>
            <p:cNvPr id="17" name="Google Shape;17;p2"/>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 name="Google Shape;23;p2"/>
          <p:cNvSpPr/>
          <p:nvPr/>
        </p:nvSpPr>
        <p:spPr>
          <a:xfrm>
            <a:off x="3351500" y="435882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061750" y="45566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563175" y="36757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2"/>
          <p:cNvGrpSpPr/>
          <p:nvPr/>
        </p:nvGrpSpPr>
        <p:grpSpPr>
          <a:xfrm>
            <a:off x="8618675" y="1460625"/>
            <a:ext cx="47100" cy="431700"/>
            <a:chOff x="8618675" y="1460625"/>
            <a:chExt cx="47100" cy="431700"/>
          </a:xfrm>
        </p:grpSpPr>
        <p:sp>
          <p:nvSpPr>
            <p:cNvPr id="27" name="Google Shape;27;p2"/>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 name="Google Shape;30;p2"/>
          <p:cNvSpPr/>
          <p:nvPr/>
        </p:nvSpPr>
        <p:spPr>
          <a:xfrm>
            <a:off x="8930225" y="343397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4" name="Shape 184"/>
        <p:cNvGrpSpPr/>
        <p:nvPr/>
      </p:nvGrpSpPr>
      <p:grpSpPr>
        <a:xfrm>
          <a:off x="0" y="0"/>
          <a:ext cx="0" cy="0"/>
          <a:chOff x="0" y="0"/>
          <a:chExt cx="0" cy="0"/>
        </a:xfrm>
      </p:grpSpPr>
      <p:sp>
        <p:nvSpPr>
          <p:cNvPr id="185" name="Google Shape;185;p11"/>
          <p:cNvSpPr txBox="1"/>
          <p:nvPr>
            <p:ph hasCustomPrompt="1" type="title"/>
          </p:nvPr>
        </p:nvSpPr>
        <p:spPr>
          <a:xfrm>
            <a:off x="1709325" y="1649313"/>
            <a:ext cx="5725500" cy="108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2000"/>
              <a:buNone/>
              <a:defRPr sz="95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186" name="Google Shape;186;p11"/>
          <p:cNvSpPr txBox="1"/>
          <p:nvPr>
            <p:ph idx="1" type="subTitle"/>
          </p:nvPr>
        </p:nvSpPr>
        <p:spPr>
          <a:xfrm>
            <a:off x="1709325" y="3066063"/>
            <a:ext cx="5725500" cy="428100"/>
          </a:xfrm>
          <a:prstGeom prst="rect">
            <a:avLst/>
          </a:prstGeom>
          <a:solidFill>
            <a:schemeClr val="dk1"/>
          </a:solidFill>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11"/>
          <p:cNvSpPr/>
          <p:nvPr/>
        </p:nvSpPr>
        <p:spPr>
          <a:xfrm>
            <a:off x="8910000" y="1460697"/>
            <a:ext cx="234000" cy="368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6719525" y="47000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 name="Google Shape;189;p11"/>
          <p:cNvCxnSpPr/>
          <p:nvPr/>
        </p:nvCxnSpPr>
        <p:spPr>
          <a:xfrm>
            <a:off x="-56050" y="4608575"/>
            <a:ext cx="2789400" cy="0"/>
          </a:xfrm>
          <a:prstGeom prst="straightConnector1">
            <a:avLst/>
          </a:prstGeom>
          <a:noFill/>
          <a:ln cap="flat" cmpd="sng" w="19050">
            <a:solidFill>
              <a:schemeClr val="dk1"/>
            </a:solidFill>
            <a:prstDash val="solid"/>
            <a:round/>
            <a:headEnd len="med" w="med" type="none"/>
            <a:tailEnd len="med" w="med" type="none"/>
          </a:ln>
        </p:spPr>
      </p:cxnSp>
      <p:sp>
        <p:nvSpPr>
          <p:cNvPr id="190" name="Google Shape;190;p11"/>
          <p:cNvSpPr/>
          <p:nvPr/>
        </p:nvSpPr>
        <p:spPr>
          <a:xfrm>
            <a:off x="3712550" y="490655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5202425" y="13020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26400" y="-3300"/>
            <a:ext cx="38922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 name="Google Shape;193;p11"/>
          <p:cNvCxnSpPr/>
          <p:nvPr/>
        </p:nvCxnSpPr>
        <p:spPr>
          <a:xfrm>
            <a:off x="2787700" y="535775"/>
            <a:ext cx="6380100" cy="36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4" name="Shape 19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95" name="Shape 195"/>
        <p:cNvGrpSpPr/>
        <p:nvPr/>
      </p:nvGrpSpPr>
      <p:grpSpPr>
        <a:xfrm>
          <a:off x="0" y="0"/>
          <a:ext cx="0" cy="0"/>
          <a:chOff x="0" y="0"/>
          <a:chExt cx="0" cy="0"/>
        </a:xfrm>
      </p:grpSpPr>
      <p:sp>
        <p:nvSpPr>
          <p:cNvPr id="196" name="Google Shape;196;p13"/>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97" name="Google Shape;197;p13"/>
          <p:cNvSpPr txBox="1"/>
          <p:nvPr>
            <p:ph idx="1" type="subTitle"/>
          </p:nvPr>
        </p:nvSpPr>
        <p:spPr>
          <a:xfrm>
            <a:off x="5737030" y="1695950"/>
            <a:ext cx="2531400" cy="501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100"/>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198" name="Google Shape;198;p13"/>
          <p:cNvSpPr txBox="1"/>
          <p:nvPr>
            <p:ph idx="2" type="subTitle"/>
          </p:nvPr>
        </p:nvSpPr>
        <p:spPr>
          <a:xfrm>
            <a:off x="5737013" y="2094200"/>
            <a:ext cx="25314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9" name="Google Shape;199;p13"/>
          <p:cNvSpPr txBox="1"/>
          <p:nvPr>
            <p:ph idx="3" type="subTitle"/>
          </p:nvPr>
        </p:nvSpPr>
        <p:spPr>
          <a:xfrm>
            <a:off x="1914675" y="1695950"/>
            <a:ext cx="2531400" cy="501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100"/>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00" name="Google Shape;200;p13"/>
          <p:cNvSpPr txBox="1"/>
          <p:nvPr>
            <p:ph idx="4" type="subTitle"/>
          </p:nvPr>
        </p:nvSpPr>
        <p:spPr>
          <a:xfrm>
            <a:off x="1914663" y="2094200"/>
            <a:ext cx="25314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1" name="Google Shape;201;p13"/>
          <p:cNvSpPr txBox="1"/>
          <p:nvPr>
            <p:ph idx="5" type="subTitle"/>
          </p:nvPr>
        </p:nvSpPr>
        <p:spPr>
          <a:xfrm>
            <a:off x="5737030" y="3064025"/>
            <a:ext cx="2531400" cy="501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100"/>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02" name="Google Shape;202;p13"/>
          <p:cNvSpPr txBox="1"/>
          <p:nvPr>
            <p:ph idx="6" type="subTitle"/>
          </p:nvPr>
        </p:nvSpPr>
        <p:spPr>
          <a:xfrm>
            <a:off x="5737013" y="3462325"/>
            <a:ext cx="25314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3" name="Google Shape;203;p13"/>
          <p:cNvSpPr txBox="1"/>
          <p:nvPr>
            <p:ph idx="7" type="subTitle"/>
          </p:nvPr>
        </p:nvSpPr>
        <p:spPr>
          <a:xfrm>
            <a:off x="1914675" y="3064025"/>
            <a:ext cx="2531400" cy="501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100"/>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04" name="Google Shape;204;p13"/>
          <p:cNvSpPr txBox="1"/>
          <p:nvPr>
            <p:ph idx="8" type="subTitle"/>
          </p:nvPr>
        </p:nvSpPr>
        <p:spPr>
          <a:xfrm>
            <a:off x="1914663" y="3462325"/>
            <a:ext cx="25314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5" name="Google Shape;205;p13"/>
          <p:cNvSpPr txBox="1"/>
          <p:nvPr>
            <p:ph hasCustomPrompt="1" idx="9" type="title"/>
          </p:nvPr>
        </p:nvSpPr>
        <p:spPr>
          <a:xfrm>
            <a:off x="875463" y="1883100"/>
            <a:ext cx="1039200" cy="58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38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06" name="Google Shape;206;p13"/>
          <p:cNvSpPr txBox="1"/>
          <p:nvPr>
            <p:ph hasCustomPrompt="1" idx="13" type="title"/>
          </p:nvPr>
        </p:nvSpPr>
        <p:spPr>
          <a:xfrm>
            <a:off x="4697813" y="1883100"/>
            <a:ext cx="1039200" cy="58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38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07" name="Google Shape;207;p13"/>
          <p:cNvSpPr txBox="1"/>
          <p:nvPr>
            <p:ph hasCustomPrompt="1" idx="14" type="title"/>
          </p:nvPr>
        </p:nvSpPr>
        <p:spPr>
          <a:xfrm>
            <a:off x="875463" y="3240650"/>
            <a:ext cx="1039200" cy="58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38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08" name="Google Shape;208;p13"/>
          <p:cNvSpPr txBox="1"/>
          <p:nvPr>
            <p:ph hasCustomPrompt="1" idx="15" type="title"/>
          </p:nvPr>
        </p:nvSpPr>
        <p:spPr>
          <a:xfrm>
            <a:off x="4697813" y="3240661"/>
            <a:ext cx="1039200" cy="58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38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_1">
    <p:spTree>
      <p:nvGrpSpPr>
        <p:cNvPr id="209" name="Shape 209"/>
        <p:cNvGrpSpPr/>
        <p:nvPr/>
      </p:nvGrpSpPr>
      <p:grpSpPr>
        <a:xfrm>
          <a:off x="0" y="0"/>
          <a:ext cx="0" cy="0"/>
          <a:chOff x="0" y="0"/>
          <a:chExt cx="0" cy="0"/>
        </a:xfrm>
      </p:grpSpPr>
      <p:sp>
        <p:nvSpPr>
          <p:cNvPr id="210" name="Google Shape;210;p14"/>
          <p:cNvSpPr txBox="1"/>
          <p:nvPr>
            <p:ph type="title"/>
          </p:nvPr>
        </p:nvSpPr>
        <p:spPr>
          <a:xfrm>
            <a:off x="2567700" y="1476700"/>
            <a:ext cx="4008600" cy="112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72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211" name="Google Shape;211;p14"/>
          <p:cNvSpPr txBox="1"/>
          <p:nvPr>
            <p:ph idx="1" type="subTitle"/>
          </p:nvPr>
        </p:nvSpPr>
        <p:spPr>
          <a:xfrm>
            <a:off x="2567700" y="2656100"/>
            <a:ext cx="4008600" cy="8373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2" name="Google Shape;212;p14"/>
          <p:cNvSpPr/>
          <p:nvPr/>
        </p:nvSpPr>
        <p:spPr>
          <a:xfrm>
            <a:off x="-26400" y="-3300"/>
            <a:ext cx="7906500" cy="23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a:off x="-293200" y="285055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a:off x="152000" y="189232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14"/>
          <p:cNvGrpSpPr/>
          <p:nvPr/>
        </p:nvGrpSpPr>
        <p:grpSpPr>
          <a:xfrm>
            <a:off x="4318525" y="4715850"/>
            <a:ext cx="1008600" cy="47100"/>
            <a:chOff x="58300" y="4325125"/>
            <a:chExt cx="1008600" cy="47100"/>
          </a:xfrm>
        </p:grpSpPr>
        <p:sp>
          <p:nvSpPr>
            <p:cNvPr id="216" name="Google Shape;216;p14"/>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14"/>
          <p:cNvSpPr/>
          <p:nvPr/>
        </p:nvSpPr>
        <p:spPr>
          <a:xfrm>
            <a:off x="2465800" y="45168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8930225" y="343397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1">
    <p:spTree>
      <p:nvGrpSpPr>
        <p:cNvPr id="224" name="Shape 224"/>
        <p:cNvGrpSpPr/>
        <p:nvPr/>
      </p:nvGrpSpPr>
      <p:grpSpPr>
        <a:xfrm>
          <a:off x="0" y="0"/>
          <a:ext cx="0" cy="0"/>
          <a:chOff x="0" y="0"/>
          <a:chExt cx="0" cy="0"/>
        </a:xfrm>
      </p:grpSpPr>
      <p:sp>
        <p:nvSpPr>
          <p:cNvPr id="225" name="Google Shape;225;p15"/>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6" name="Google Shape;226;p15"/>
          <p:cNvSpPr txBox="1"/>
          <p:nvPr>
            <p:ph idx="1" type="subTitle"/>
          </p:nvPr>
        </p:nvSpPr>
        <p:spPr>
          <a:xfrm>
            <a:off x="3452900" y="2537813"/>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27" name="Google Shape;227;p15"/>
          <p:cNvSpPr txBox="1"/>
          <p:nvPr>
            <p:ph idx="2" type="subTitle"/>
          </p:nvPr>
        </p:nvSpPr>
        <p:spPr>
          <a:xfrm>
            <a:off x="3452875" y="2910925"/>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228" name="Google Shape;228;p15"/>
          <p:cNvSpPr txBox="1"/>
          <p:nvPr>
            <p:ph idx="3" type="subTitle"/>
          </p:nvPr>
        </p:nvSpPr>
        <p:spPr>
          <a:xfrm>
            <a:off x="1034238" y="2537813"/>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29" name="Google Shape;229;p15"/>
          <p:cNvSpPr txBox="1"/>
          <p:nvPr>
            <p:ph idx="4" type="subTitle"/>
          </p:nvPr>
        </p:nvSpPr>
        <p:spPr>
          <a:xfrm>
            <a:off x="1034238" y="2910925"/>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230" name="Google Shape;230;p15"/>
          <p:cNvSpPr txBox="1"/>
          <p:nvPr>
            <p:ph idx="5" type="subTitle"/>
          </p:nvPr>
        </p:nvSpPr>
        <p:spPr>
          <a:xfrm>
            <a:off x="5871625" y="2537813"/>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31" name="Google Shape;231;p15"/>
          <p:cNvSpPr txBox="1"/>
          <p:nvPr>
            <p:ph idx="6" type="subTitle"/>
          </p:nvPr>
        </p:nvSpPr>
        <p:spPr>
          <a:xfrm>
            <a:off x="5871600" y="2910925"/>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232" name="Google Shape;232;p15"/>
          <p:cNvSpPr/>
          <p:nvPr/>
        </p:nvSpPr>
        <p:spPr>
          <a:xfrm>
            <a:off x="-26400" y="4906200"/>
            <a:ext cx="7906500" cy="23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15"/>
          <p:cNvGrpSpPr/>
          <p:nvPr/>
        </p:nvGrpSpPr>
        <p:grpSpPr>
          <a:xfrm>
            <a:off x="8618675" y="1460625"/>
            <a:ext cx="47100" cy="431700"/>
            <a:chOff x="8618675" y="1460625"/>
            <a:chExt cx="47100" cy="431700"/>
          </a:xfrm>
        </p:grpSpPr>
        <p:sp>
          <p:nvSpPr>
            <p:cNvPr id="234" name="Google Shape;234;p15"/>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15"/>
          <p:cNvSpPr/>
          <p:nvPr/>
        </p:nvSpPr>
        <p:spPr>
          <a:xfrm>
            <a:off x="7309275" y="-17285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 name="Google Shape;238;p15"/>
          <p:cNvCxnSpPr/>
          <p:nvPr/>
        </p:nvCxnSpPr>
        <p:spPr>
          <a:xfrm>
            <a:off x="6482075" y="4608575"/>
            <a:ext cx="2789400" cy="0"/>
          </a:xfrm>
          <a:prstGeom prst="straightConnector1">
            <a:avLst/>
          </a:prstGeom>
          <a:noFill/>
          <a:ln cap="flat" cmpd="sng" w="19050">
            <a:solidFill>
              <a:schemeClr val="dk1"/>
            </a:solidFill>
            <a:prstDash val="solid"/>
            <a:round/>
            <a:headEnd len="med" w="med" type="none"/>
            <a:tailEnd len="med" w="med" type="none"/>
          </a:ln>
        </p:spPr>
      </p:cxnSp>
      <p:grpSp>
        <p:nvGrpSpPr>
          <p:cNvPr id="239" name="Google Shape;239;p15"/>
          <p:cNvGrpSpPr/>
          <p:nvPr/>
        </p:nvGrpSpPr>
        <p:grpSpPr>
          <a:xfrm>
            <a:off x="311625" y="4557875"/>
            <a:ext cx="1008600" cy="47100"/>
            <a:chOff x="58300" y="4325125"/>
            <a:chExt cx="1008600" cy="47100"/>
          </a:xfrm>
        </p:grpSpPr>
        <p:sp>
          <p:nvSpPr>
            <p:cNvPr id="240" name="Google Shape;240;p15"/>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15"/>
          <p:cNvSpPr/>
          <p:nvPr/>
        </p:nvSpPr>
        <p:spPr>
          <a:xfrm>
            <a:off x="8910000" y="-3"/>
            <a:ext cx="234000" cy="368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311625" y="25879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_1">
    <p:spTree>
      <p:nvGrpSpPr>
        <p:cNvPr id="248" name="Shape 248"/>
        <p:cNvGrpSpPr/>
        <p:nvPr/>
      </p:nvGrpSpPr>
      <p:grpSpPr>
        <a:xfrm>
          <a:off x="0" y="0"/>
          <a:ext cx="0" cy="0"/>
          <a:chOff x="0" y="0"/>
          <a:chExt cx="0" cy="0"/>
        </a:xfrm>
      </p:grpSpPr>
      <p:sp>
        <p:nvSpPr>
          <p:cNvPr id="249" name="Google Shape;249;p16"/>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0" name="Google Shape;250;p16"/>
          <p:cNvSpPr txBox="1"/>
          <p:nvPr>
            <p:ph idx="1" type="subTitle"/>
          </p:nvPr>
        </p:nvSpPr>
        <p:spPr>
          <a:xfrm>
            <a:off x="4846563" y="1882738"/>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51" name="Google Shape;251;p16"/>
          <p:cNvSpPr txBox="1"/>
          <p:nvPr>
            <p:ph idx="2" type="subTitle"/>
          </p:nvPr>
        </p:nvSpPr>
        <p:spPr>
          <a:xfrm>
            <a:off x="4846563" y="2255850"/>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252" name="Google Shape;252;p16"/>
          <p:cNvSpPr txBox="1"/>
          <p:nvPr>
            <p:ph idx="3" type="subTitle"/>
          </p:nvPr>
        </p:nvSpPr>
        <p:spPr>
          <a:xfrm>
            <a:off x="2059125" y="1882738"/>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53" name="Google Shape;253;p16"/>
          <p:cNvSpPr txBox="1"/>
          <p:nvPr>
            <p:ph idx="4" type="subTitle"/>
          </p:nvPr>
        </p:nvSpPr>
        <p:spPr>
          <a:xfrm>
            <a:off x="2059125" y="2255850"/>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254" name="Google Shape;254;p16"/>
          <p:cNvSpPr txBox="1"/>
          <p:nvPr>
            <p:ph idx="5" type="subTitle"/>
          </p:nvPr>
        </p:nvSpPr>
        <p:spPr>
          <a:xfrm>
            <a:off x="4846563" y="3614275"/>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55" name="Google Shape;255;p16"/>
          <p:cNvSpPr txBox="1"/>
          <p:nvPr>
            <p:ph idx="6" type="subTitle"/>
          </p:nvPr>
        </p:nvSpPr>
        <p:spPr>
          <a:xfrm>
            <a:off x="4846563" y="3987325"/>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256" name="Google Shape;256;p16"/>
          <p:cNvSpPr txBox="1"/>
          <p:nvPr>
            <p:ph idx="7" type="subTitle"/>
          </p:nvPr>
        </p:nvSpPr>
        <p:spPr>
          <a:xfrm>
            <a:off x="2059138" y="3614275"/>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57" name="Google Shape;257;p16"/>
          <p:cNvSpPr txBox="1"/>
          <p:nvPr>
            <p:ph idx="8" type="subTitle"/>
          </p:nvPr>
        </p:nvSpPr>
        <p:spPr>
          <a:xfrm>
            <a:off x="2059113" y="3987325"/>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258" name="Shape 258"/>
        <p:cNvGrpSpPr/>
        <p:nvPr/>
      </p:nvGrpSpPr>
      <p:grpSpPr>
        <a:xfrm>
          <a:off x="0" y="0"/>
          <a:ext cx="0" cy="0"/>
          <a:chOff x="0" y="0"/>
          <a:chExt cx="0" cy="0"/>
        </a:xfrm>
      </p:grpSpPr>
      <p:sp>
        <p:nvSpPr>
          <p:cNvPr id="259" name="Google Shape;259;p17"/>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60" name="Google Shape;260;p17"/>
          <p:cNvSpPr txBox="1"/>
          <p:nvPr>
            <p:ph idx="1" type="subTitle"/>
          </p:nvPr>
        </p:nvSpPr>
        <p:spPr>
          <a:xfrm>
            <a:off x="3452900" y="1882738"/>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61" name="Google Shape;261;p17"/>
          <p:cNvSpPr txBox="1"/>
          <p:nvPr>
            <p:ph idx="2" type="subTitle"/>
          </p:nvPr>
        </p:nvSpPr>
        <p:spPr>
          <a:xfrm>
            <a:off x="3452875" y="2255850"/>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262" name="Google Shape;262;p17"/>
          <p:cNvSpPr txBox="1"/>
          <p:nvPr>
            <p:ph idx="3" type="subTitle"/>
          </p:nvPr>
        </p:nvSpPr>
        <p:spPr>
          <a:xfrm>
            <a:off x="1034238" y="1882738"/>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63" name="Google Shape;263;p17"/>
          <p:cNvSpPr txBox="1"/>
          <p:nvPr>
            <p:ph idx="4" type="subTitle"/>
          </p:nvPr>
        </p:nvSpPr>
        <p:spPr>
          <a:xfrm>
            <a:off x="1034238" y="2255850"/>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264" name="Google Shape;264;p17"/>
          <p:cNvSpPr txBox="1"/>
          <p:nvPr>
            <p:ph idx="5" type="subTitle"/>
          </p:nvPr>
        </p:nvSpPr>
        <p:spPr>
          <a:xfrm>
            <a:off x="5871625" y="1882738"/>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65" name="Google Shape;265;p17"/>
          <p:cNvSpPr txBox="1"/>
          <p:nvPr>
            <p:ph idx="6" type="subTitle"/>
          </p:nvPr>
        </p:nvSpPr>
        <p:spPr>
          <a:xfrm>
            <a:off x="5871600" y="2255850"/>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266" name="Google Shape;266;p17"/>
          <p:cNvSpPr txBox="1"/>
          <p:nvPr>
            <p:ph idx="7" type="subTitle"/>
          </p:nvPr>
        </p:nvSpPr>
        <p:spPr>
          <a:xfrm>
            <a:off x="3452900" y="3614275"/>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67" name="Google Shape;267;p17"/>
          <p:cNvSpPr txBox="1"/>
          <p:nvPr>
            <p:ph idx="8" type="subTitle"/>
          </p:nvPr>
        </p:nvSpPr>
        <p:spPr>
          <a:xfrm>
            <a:off x="3452925" y="3987325"/>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268" name="Google Shape;268;p17"/>
          <p:cNvSpPr txBox="1"/>
          <p:nvPr>
            <p:ph idx="9" type="subTitle"/>
          </p:nvPr>
        </p:nvSpPr>
        <p:spPr>
          <a:xfrm>
            <a:off x="1034250" y="3614275"/>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69" name="Google Shape;269;p17"/>
          <p:cNvSpPr txBox="1"/>
          <p:nvPr>
            <p:ph idx="13" type="subTitle"/>
          </p:nvPr>
        </p:nvSpPr>
        <p:spPr>
          <a:xfrm>
            <a:off x="1034225" y="3987325"/>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270" name="Google Shape;270;p17"/>
          <p:cNvSpPr txBox="1"/>
          <p:nvPr>
            <p:ph idx="14" type="subTitle"/>
          </p:nvPr>
        </p:nvSpPr>
        <p:spPr>
          <a:xfrm>
            <a:off x="5871625" y="3614275"/>
            <a:ext cx="22383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71" name="Google Shape;271;p17"/>
          <p:cNvSpPr txBox="1"/>
          <p:nvPr>
            <p:ph idx="15" type="subTitle"/>
          </p:nvPr>
        </p:nvSpPr>
        <p:spPr>
          <a:xfrm>
            <a:off x="5871600" y="3987325"/>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272" name="Shape 272"/>
        <p:cNvGrpSpPr/>
        <p:nvPr/>
      </p:nvGrpSpPr>
      <p:grpSpPr>
        <a:xfrm>
          <a:off x="0" y="0"/>
          <a:ext cx="0" cy="0"/>
          <a:chOff x="0" y="0"/>
          <a:chExt cx="0" cy="0"/>
        </a:xfrm>
      </p:grpSpPr>
      <p:sp>
        <p:nvSpPr>
          <p:cNvPr id="273" name="Google Shape;273;p18"/>
          <p:cNvSpPr txBox="1"/>
          <p:nvPr>
            <p:ph type="title"/>
          </p:nvPr>
        </p:nvSpPr>
        <p:spPr>
          <a:xfrm>
            <a:off x="1346250" y="3043675"/>
            <a:ext cx="6451500" cy="49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2200"/>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274" name="Google Shape;274;p18"/>
          <p:cNvSpPr txBox="1"/>
          <p:nvPr>
            <p:ph idx="1" type="subTitle"/>
          </p:nvPr>
        </p:nvSpPr>
        <p:spPr>
          <a:xfrm>
            <a:off x="1346250" y="1456075"/>
            <a:ext cx="6451500" cy="146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7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18"/>
          <p:cNvSpPr/>
          <p:nvPr/>
        </p:nvSpPr>
        <p:spPr>
          <a:xfrm>
            <a:off x="-26400" y="-3300"/>
            <a:ext cx="26460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p:nvPr/>
        </p:nvSpPr>
        <p:spPr>
          <a:xfrm>
            <a:off x="1237500" y="4906200"/>
            <a:ext cx="7906500" cy="23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18"/>
          <p:cNvGrpSpPr/>
          <p:nvPr/>
        </p:nvGrpSpPr>
        <p:grpSpPr>
          <a:xfrm>
            <a:off x="597550" y="1346875"/>
            <a:ext cx="47100" cy="431700"/>
            <a:chOff x="8618675" y="1460625"/>
            <a:chExt cx="47100" cy="431700"/>
          </a:xfrm>
        </p:grpSpPr>
        <p:sp>
          <p:nvSpPr>
            <p:cNvPr id="278" name="Google Shape;278;p18"/>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18"/>
          <p:cNvSpPr/>
          <p:nvPr/>
        </p:nvSpPr>
        <p:spPr>
          <a:xfrm>
            <a:off x="8930225" y="343397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2" name="Google Shape;282;p18"/>
          <p:cNvCxnSpPr/>
          <p:nvPr/>
        </p:nvCxnSpPr>
        <p:spPr>
          <a:xfrm>
            <a:off x="616600" y="2716800"/>
            <a:ext cx="0" cy="2562000"/>
          </a:xfrm>
          <a:prstGeom prst="straightConnector1">
            <a:avLst/>
          </a:prstGeom>
          <a:noFill/>
          <a:ln cap="flat" cmpd="sng" w="19050">
            <a:solidFill>
              <a:schemeClr val="dk1"/>
            </a:solidFill>
            <a:prstDash val="solid"/>
            <a:round/>
            <a:headEnd len="med" w="med" type="none"/>
            <a:tailEnd len="med" w="med" type="none"/>
          </a:ln>
        </p:spPr>
      </p:cxnSp>
      <p:grpSp>
        <p:nvGrpSpPr>
          <p:cNvPr id="283" name="Google Shape;283;p18"/>
          <p:cNvGrpSpPr/>
          <p:nvPr/>
        </p:nvGrpSpPr>
        <p:grpSpPr>
          <a:xfrm>
            <a:off x="7514450" y="4715850"/>
            <a:ext cx="1008600" cy="47100"/>
            <a:chOff x="58300" y="4325125"/>
            <a:chExt cx="1008600" cy="47100"/>
          </a:xfrm>
        </p:grpSpPr>
        <p:sp>
          <p:nvSpPr>
            <p:cNvPr id="284" name="Google Shape;284;p18"/>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8"/>
          <p:cNvSpPr/>
          <p:nvPr/>
        </p:nvSpPr>
        <p:spPr>
          <a:xfrm>
            <a:off x="7995475" y="2340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a:off x="6061750" y="45566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8"/>
          <p:cNvSpPr/>
          <p:nvPr/>
        </p:nvSpPr>
        <p:spPr>
          <a:xfrm>
            <a:off x="5522675" y="23400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a:off x="8687900" y="13522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294" name="Shape 294"/>
        <p:cNvGrpSpPr/>
        <p:nvPr/>
      </p:nvGrpSpPr>
      <p:grpSpPr>
        <a:xfrm>
          <a:off x="0" y="0"/>
          <a:ext cx="0" cy="0"/>
          <a:chOff x="0" y="0"/>
          <a:chExt cx="0" cy="0"/>
        </a:xfrm>
      </p:grpSpPr>
      <p:sp>
        <p:nvSpPr>
          <p:cNvPr id="295" name="Google Shape;295;p19"/>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atin typeface="Montserrat Medium"/>
                <a:ea typeface="Montserrat Medium"/>
                <a:cs typeface="Montserrat Medium"/>
                <a:sym typeface="Montserrat Medium"/>
              </a:defRPr>
            </a:lvl1pPr>
            <a:lvl2pPr lvl="1">
              <a:spcBef>
                <a:spcPts val="0"/>
              </a:spcBef>
              <a:spcAft>
                <a:spcPts val="0"/>
              </a:spcAft>
              <a:buSzPts val="3500"/>
              <a:buNone/>
              <a:defRPr>
                <a:latin typeface="Montserrat Medium"/>
                <a:ea typeface="Montserrat Medium"/>
                <a:cs typeface="Montserrat Medium"/>
                <a:sym typeface="Montserrat Medium"/>
              </a:defRPr>
            </a:lvl2pPr>
            <a:lvl3pPr lvl="2">
              <a:spcBef>
                <a:spcPts val="0"/>
              </a:spcBef>
              <a:spcAft>
                <a:spcPts val="0"/>
              </a:spcAft>
              <a:buSzPts val="3500"/>
              <a:buNone/>
              <a:defRPr>
                <a:latin typeface="Montserrat Medium"/>
                <a:ea typeface="Montserrat Medium"/>
                <a:cs typeface="Montserrat Medium"/>
                <a:sym typeface="Montserrat Medium"/>
              </a:defRPr>
            </a:lvl3pPr>
            <a:lvl4pPr lvl="3">
              <a:spcBef>
                <a:spcPts val="0"/>
              </a:spcBef>
              <a:spcAft>
                <a:spcPts val="0"/>
              </a:spcAft>
              <a:buSzPts val="3500"/>
              <a:buNone/>
              <a:defRPr>
                <a:latin typeface="Montserrat Medium"/>
                <a:ea typeface="Montserrat Medium"/>
                <a:cs typeface="Montserrat Medium"/>
                <a:sym typeface="Montserrat Medium"/>
              </a:defRPr>
            </a:lvl4pPr>
            <a:lvl5pPr lvl="4">
              <a:spcBef>
                <a:spcPts val="0"/>
              </a:spcBef>
              <a:spcAft>
                <a:spcPts val="0"/>
              </a:spcAft>
              <a:buSzPts val="3500"/>
              <a:buNone/>
              <a:defRPr>
                <a:latin typeface="Montserrat Medium"/>
                <a:ea typeface="Montserrat Medium"/>
                <a:cs typeface="Montserrat Medium"/>
                <a:sym typeface="Montserrat Medium"/>
              </a:defRPr>
            </a:lvl5pPr>
            <a:lvl6pPr lvl="5">
              <a:spcBef>
                <a:spcPts val="0"/>
              </a:spcBef>
              <a:spcAft>
                <a:spcPts val="0"/>
              </a:spcAft>
              <a:buSzPts val="3500"/>
              <a:buNone/>
              <a:defRPr>
                <a:latin typeface="Montserrat Medium"/>
                <a:ea typeface="Montserrat Medium"/>
                <a:cs typeface="Montserrat Medium"/>
                <a:sym typeface="Montserrat Medium"/>
              </a:defRPr>
            </a:lvl6pPr>
            <a:lvl7pPr lvl="6">
              <a:spcBef>
                <a:spcPts val="0"/>
              </a:spcBef>
              <a:spcAft>
                <a:spcPts val="0"/>
              </a:spcAft>
              <a:buSzPts val="3500"/>
              <a:buNone/>
              <a:defRPr>
                <a:latin typeface="Montserrat Medium"/>
                <a:ea typeface="Montserrat Medium"/>
                <a:cs typeface="Montserrat Medium"/>
                <a:sym typeface="Montserrat Medium"/>
              </a:defRPr>
            </a:lvl7pPr>
            <a:lvl8pPr lvl="7">
              <a:spcBef>
                <a:spcPts val="0"/>
              </a:spcBef>
              <a:spcAft>
                <a:spcPts val="0"/>
              </a:spcAft>
              <a:buSzPts val="3500"/>
              <a:buNone/>
              <a:defRPr>
                <a:latin typeface="Montserrat Medium"/>
                <a:ea typeface="Montserrat Medium"/>
                <a:cs typeface="Montserrat Medium"/>
                <a:sym typeface="Montserrat Medium"/>
              </a:defRPr>
            </a:lvl8pPr>
            <a:lvl9pPr lvl="8">
              <a:spcBef>
                <a:spcPts val="0"/>
              </a:spcBef>
              <a:spcAft>
                <a:spcPts val="0"/>
              </a:spcAft>
              <a:buSzPts val="3500"/>
              <a:buNone/>
              <a:defRPr>
                <a:latin typeface="Montserrat Medium"/>
                <a:ea typeface="Montserrat Medium"/>
                <a:cs typeface="Montserrat Medium"/>
                <a:sym typeface="Montserrat Medium"/>
              </a:defRPr>
            </a:lvl9pPr>
          </a:lstStyle>
          <a:p/>
        </p:txBody>
      </p:sp>
      <p:sp>
        <p:nvSpPr>
          <p:cNvPr id="296" name="Google Shape;296;p19"/>
          <p:cNvSpPr txBox="1"/>
          <p:nvPr>
            <p:ph idx="1" type="subTitle"/>
          </p:nvPr>
        </p:nvSpPr>
        <p:spPr>
          <a:xfrm>
            <a:off x="2073100" y="2996925"/>
            <a:ext cx="49980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9pPr>
          </a:lstStyle>
          <a:p/>
        </p:txBody>
      </p:sp>
      <p:sp>
        <p:nvSpPr>
          <p:cNvPr id="297" name="Google Shape;297;p19"/>
          <p:cNvSpPr txBox="1"/>
          <p:nvPr>
            <p:ph idx="2" type="subTitle"/>
          </p:nvPr>
        </p:nvSpPr>
        <p:spPr>
          <a:xfrm>
            <a:off x="2073100" y="3318700"/>
            <a:ext cx="4998000" cy="80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8" name="Google Shape;298;p19"/>
          <p:cNvSpPr txBox="1"/>
          <p:nvPr>
            <p:ph idx="3" type="subTitle"/>
          </p:nvPr>
        </p:nvSpPr>
        <p:spPr>
          <a:xfrm>
            <a:off x="2073100" y="1608425"/>
            <a:ext cx="49980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9pPr>
          </a:lstStyle>
          <a:p/>
        </p:txBody>
      </p:sp>
      <p:sp>
        <p:nvSpPr>
          <p:cNvPr id="299" name="Google Shape;299;p19"/>
          <p:cNvSpPr txBox="1"/>
          <p:nvPr>
            <p:ph idx="4" type="subTitle"/>
          </p:nvPr>
        </p:nvSpPr>
        <p:spPr>
          <a:xfrm>
            <a:off x="2073100" y="1930200"/>
            <a:ext cx="4998000" cy="80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0" name="Google Shape;300;p19"/>
          <p:cNvSpPr/>
          <p:nvPr/>
        </p:nvSpPr>
        <p:spPr>
          <a:xfrm>
            <a:off x="-26400" y="-3300"/>
            <a:ext cx="7906500" cy="23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19"/>
          <p:cNvGrpSpPr/>
          <p:nvPr/>
        </p:nvGrpSpPr>
        <p:grpSpPr>
          <a:xfrm>
            <a:off x="8618675" y="1460625"/>
            <a:ext cx="47100" cy="431700"/>
            <a:chOff x="8618675" y="1460625"/>
            <a:chExt cx="47100" cy="431700"/>
          </a:xfrm>
        </p:grpSpPr>
        <p:sp>
          <p:nvSpPr>
            <p:cNvPr id="302" name="Google Shape;302;p19"/>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5" name="Google Shape;305;p19"/>
          <p:cNvCxnSpPr/>
          <p:nvPr/>
        </p:nvCxnSpPr>
        <p:spPr>
          <a:xfrm>
            <a:off x="-125350" y="4608575"/>
            <a:ext cx="5475000" cy="0"/>
          </a:xfrm>
          <a:prstGeom prst="straightConnector1">
            <a:avLst/>
          </a:prstGeom>
          <a:noFill/>
          <a:ln cap="flat" cmpd="sng" w="19050">
            <a:solidFill>
              <a:schemeClr val="dk1"/>
            </a:solidFill>
            <a:prstDash val="solid"/>
            <a:round/>
            <a:headEnd len="med" w="med" type="none"/>
            <a:tailEnd len="med" w="med" type="none"/>
          </a:ln>
        </p:spPr>
      </p:cxnSp>
      <p:grpSp>
        <p:nvGrpSpPr>
          <p:cNvPr id="306" name="Google Shape;306;p19"/>
          <p:cNvGrpSpPr/>
          <p:nvPr/>
        </p:nvGrpSpPr>
        <p:grpSpPr>
          <a:xfrm>
            <a:off x="4341050" y="4878200"/>
            <a:ext cx="1008600" cy="47100"/>
            <a:chOff x="58300" y="4325125"/>
            <a:chExt cx="1008600" cy="47100"/>
          </a:xfrm>
        </p:grpSpPr>
        <p:sp>
          <p:nvSpPr>
            <p:cNvPr id="307" name="Google Shape;307;p19"/>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9"/>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19"/>
          <p:cNvSpPr/>
          <p:nvPr/>
        </p:nvSpPr>
        <p:spPr>
          <a:xfrm>
            <a:off x="6783750" y="490502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9"/>
          <p:cNvSpPr/>
          <p:nvPr/>
        </p:nvSpPr>
        <p:spPr>
          <a:xfrm>
            <a:off x="1160600" y="48498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9"/>
          <p:cNvSpPr/>
          <p:nvPr/>
        </p:nvSpPr>
        <p:spPr>
          <a:xfrm>
            <a:off x="6061750" y="45566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p:nvPr/>
        </p:nvSpPr>
        <p:spPr>
          <a:xfrm>
            <a:off x="8910000" y="2340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a:off x="8910000" y="1460697"/>
            <a:ext cx="234000" cy="368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a:off x="569200" y="289312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
    <p:spTree>
      <p:nvGrpSpPr>
        <p:cNvPr id="319" name="Shape 319"/>
        <p:cNvGrpSpPr/>
        <p:nvPr/>
      </p:nvGrpSpPr>
      <p:grpSpPr>
        <a:xfrm>
          <a:off x="0" y="0"/>
          <a:ext cx="0" cy="0"/>
          <a:chOff x="0" y="0"/>
          <a:chExt cx="0" cy="0"/>
        </a:xfrm>
      </p:grpSpPr>
      <p:sp>
        <p:nvSpPr>
          <p:cNvPr id="320" name="Google Shape;320;p20"/>
          <p:cNvSpPr/>
          <p:nvPr>
            <p:ph idx="2" type="pic"/>
          </p:nvPr>
        </p:nvSpPr>
        <p:spPr>
          <a:xfrm>
            <a:off x="989875" y="1009300"/>
            <a:ext cx="3126900" cy="3126900"/>
          </a:xfrm>
          <a:prstGeom prst="rect">
            <a:avLst/>
          </a:prstGeom>
          <a:noFill/>
          <a:ln>
            <a:noFill/>
          </a:ln>
        </p:spPr>
      </p:sp>
      <p:sp>
        <p:nvSpPr>
          <p:cNvPr id="321" name="Google Shape;321;p20"/>
          <p:cNvSpPr txBox="1"/>
          <p:nvPr>
            <p:ph type="title"/>
          </p:nvPr>
        </p:nvSpPr>
        <p:spPr>
          <a:xfrm>
            <a:off x="4696312" y="941675"/>
            <a:ext cx="3680100" cy="219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2" name="Google Shape;322;p20"/>
          <p:cNvSpPr txBox="1"/>
          <p:nvPr>
            <p:ph idx="1" type="subTitle"/>
          </p:nvPr>
        </p:nvSpPr>
        <p:spPr>
          <a:xfrm>
            <a:off x="4696300" y="3139175"/>
            <a:ext cx="3680100" cy="100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323" name="Google Shape;323;p20"/>
          <p:cNvSpPr/>
          <p:nvPr/>
        </p:nvSpPr>
        <p:spPr>
          <a:xfrm flipH="1" rot="10800000">
            <a:off x="616550" y="-3300"/>
            <a:ext cx="79065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0"/>
          <p:cNvGrpSpPr/>
          <p:nvPr/>
        </p:nvGrpSpPr>
        <p:grpSpPr>
          <a:xfrm>
            <a:off x="8499350" y="1519975"/>
            <a:ext cx="47100" cy="431700"/>
            <a:chOff x="8618675" y="1460625"/>
            <a:chExt cx="47100" cy="431700"/>
          </a:xfrm>
        </p:grpSpPr>
        <p:sp>
          <p:nvSpPr>
            <p:cNvPr id="325" name="Google Shape;325;p20"/>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0"/>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0"/>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20"/>
          <p:cNvSpPr/>
          <p:nvPr/>
        </p:nvSpPr>
        <p:spPr>
          <a:xfrm>
            <a:off x="112225" y="53577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0"/>
          <p:cNvSpPr/>
          <p:nvPr/>
        </p:nvSpPr>
        <p:spPr>
          <a:xfrm>
            <a:off x="8910425" y="381975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 name="Google Shape;330;p20"/>
          <p:cNvCxnSpPr/>
          <p:nvPr/>
        </p:nvCxnSpPr>
        <p:spPr>
          <a:xfrm>
            <a:off x="6482075" y="535775"/>
            <a:ext cx="2789400" cy="0"/>
          </a:xfrm>
          <a:prstGeom prst="straightConnector1">
            <a:avLst/>
          </a:prstGeom>
          <a:noFill/>
          <a:ln cap="flat" cmpd="sng" w="19050">
            <a:solidFill>
              <a:schemeClr val="dk1"/>
            </a:solidFill>
            <a:prstDash val="solid"/>
            <a:round/>
            <a:headEnd len="med" w="med" type="none"/>
            <a:tailEnd len="med" w="med" type="none"/>
          </a:ln>
        </p:spPr>
      </p:cxnSp>
      <p:sp>
        <p:nvSpPr>
          <p:cNvPr id="331" name="Google Shape;331;p20"/>
          <p:cNvSpPr/>
          <p:nvPr/>
        </p:nvSpPr>
        <p:spPr>
          <a:xfrm>
            <a:off x="112225" y="18983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0"/>
          <p:cNvSpPr/>
          <p:nvPr/>
        </p:nvSpPr>
        <p:spPr>
          <a:xfrm>
            <a:off x="443475" y="273662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0"/>
          <p:cNvSpPr/>
          <p:nvPr/>
        </p:nvSpPr>
        <p:spPr>
          <a:xfrm>
            <a:off x="112225" y="42649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0"/>
          <p:cNvSpPr/>
          <p:nvPr/>
        </p:nvSpPr>
        <p:spPr>
          <a:xfrm>
            <a:off x="794575" y="465567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a:off x="7045950" y="48879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a:off x="5646300" y="46556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
          <p:cNvSpPr txBox="1"/>
          <p:nvPr>
            <p:ph type="title"/>
          </p:nvPr>
        </p:nvSpPr>
        <p:spPr>
          <a:xfrm>
            <a:off x="2892638" y="1786338"/>
            <a:ext cx="49014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 name="Google Shape;33;p3"/>
          <p:cNvSpPr txBox="1"/>
          <p:nvPr>
            <p:ph hasCustomPrompt="1" idx="2" type="title"/>
          </p:nvPr>
        </p:nvSpPr>
        <p:spPr>
          <a:xfrm>
            <a:off x="1165525" y="2182700"/>
            <a:ext cx="1591500" cy="7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 name="Google Shape;34;p3"/>
          <p:cNvSpPr txBox="1"/>
          <p:nvPr>
            <p:ph idx="1" type="subTitle"/>
          </p:nvPr>
        </p:nvSpPr>
        <p:spPr>
          <a:xfrm>
            <a:off x="2892613" y="2723388"/>
            <a:ext cx="4901400" cy="429900"/>
          </a:xfrm>
          <a:prstGeom prst="rect">
            <a:avLst/>
          </a:prstGeom>
          <a:solidFill>
            <a:schemeClr val="dk1"/>
          </a:solid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3"/>
          <p:cNvSpPr/>
          <p:nvPr/>
        </p:nvSpPr>
        <p:spPr>
          <a:xfrm>
            <a:off x="0" y="539511"/>
            <a:ext cx="234000" cy="237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8910000" y="1460622"/>
            <a:ext cx="234000" cy="368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3"/>
          <p:cNvGrpSpPr/>
          <p:nvPr/>
        </p:nvGrpSpPr>
        <p:grpSpPr>
          <a:xfrm>
            <a:off x="8618675" y="1460625"/>
            <a:ext cx="47100" cy="431700"/>
            <a:chOff x="8618675" y="1460625"/>
            <a:chExt cx="47100" cy="431700"/>
          </a:xfrm>
        </p:grpSpPr>
        <p:sp>
          <p:nvSpPr>
            <p:cNvPr id="38" name="Google Shape;38;p3"/>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 name="Google Shape;41;p3"/>
          <p:cNvSpPr/>
          <p:nvPr/>
        </p:nvSpPr>
        <p:spPr>
          <a:xfrm>
            <a:off x="3776825" y="489172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3"/>
          <p:cNvCxnSpPr/>
          <p:nvPr/>
        </p:nvCxnSpPr>
        <p:spPr>
          <a:xfrm>
            <a:off x="-56050" y="4608575"/>
            <a:ext cx="2789400" cy="0"/>
          </a:xfrm>
          <a:prstGeom prst="straightConnector1">
            <a:avLst/>
          </a:prstGeom>
          <a:noFill/>
          <a:ln cap="flat" cmpd="sng" w="19050">
            <a:solidFill>
              <a:schemeClr val="dk1"/>
            </a:solidFill>
            <a:prstDash val="solid"/>
            <a:round/>
            <a:headEnd len="med" w="med" type="none"/>
            <a:tailEnd len="med" w="med" type="none"/>
          </a:ln>
        </p:spPr>
      </p:cxnSp>
      <p:sp>
        <p:nvSpPr>
          <p:cNvPr id="43" name="Google Shape;43;p3"/>
          <p:cNvSpPr/>
          <p:nvPr/>
        </p:nvSpPr>
        <p:spPr>
          <a:xfrm>
            <a:off x="774675" y="-1578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10350" y="35119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 name="Google Shape;45;p3"/>
          <p:cNvCxnSpPr/>
          <p:nvPr/>
        </p:nvCxnSpPr>
        <p:spPr>
          <a:xfrm>
            <a:off x="6427725" y="539500"/>
            <a:ext cx="27894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7" name="Shape 337"/>
        <p:cNvGrpSpPr/>
        <p:nvPr/>
      </p:nvGrpSpPr>
      <p:grpSpPr>
        <a:xfrm>
          <a:off x="0" y="0"/>
          <a:ext cx="0" cy="0"/>
          <a:chOff x="0" y="0"/>
          <a:chExt cx="0" cy="0"/>
        </a:xfrm>
      </p:grpSpPr>
      <p:sp>
        <p:nvSpPr>
          <p:cNvPr id="338" name="Google Shape;338;p21"/>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9" name="Google Shape;339;p21"/>
          <p:cNvSpPr/>
          <p:nvPr/>
        </p:nvSpPr>
        <p:spPr>
          <a:xfrm>
            <a:off x="1237500" y="-3300"/>
            <a:ext cx="79065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21"/>
          <p:cNvGrpSpPr/>
          <p:nvPr/>
        </p:nvGrpSpPr>
        <p:grpSpPr>
          <a:xfrm rot="5400000">
            <a:off x="17800" y="4478450"/>
            <a:ext cx="1008600" cy="47100"/>
            <a:chOff x="58300" y="4325125"/>
            <a:chExt cx="1008600" cy="47100"/>
          </a:xfrm>
        </p:grpSpPr>
        <p:sp>
          <p:nvSpPr>
            <p:cNvPr id="341" name="Google Shape;341;p21"/>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1"/>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1"/>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21"/>
          <p:cNvGrpSpPr/>
          <p:nvPr/>
        </p:nvGrpSpPr>
        <p:grpSpPr>
          <a:xfrm>
            <a:off x="8018600" y="532775"/>
            <a:ext cx="1008600" cy="47100"/>
            <a:chOff x="58300" y="4325125"/>
            <a:chExt cx="1008600" cy="47100"/>
          </a:xfrm>
        </p:grpSpPr>
        <p:sp>
          <p:nvSpPr>
            <p:cNvPr id="348" name="Google Shape;348;p21"/>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1"/>
          <p:cNvSpPr/>
          <p:nvPr/>
        </p:nvSpPr>
        <p:spPr>
          <a:xfrm>
            <a:off x="353050" y="221830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a:off x="74600" y="15100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a:off x="8638100" y="1169438"/>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
          <p:cNvSpPr/>
          <p:nvPr/>
        </p:nvSpPr>
        <p:spPr>
          <a:xfrm>
            <a:off x="-266800" y="299077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1"/>
          <p:cNvSpPr/>
          <p:nvPr/>
        </p:nvSpPr>
        <p:spPr>
          <a:xfrm>
            <a:off x="8935575" y="191737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 name="Google Shape;359;p21"/>
          <p:cNvCxnSpPr/>
          <p:nvPr/>
        </p:nvCxnSpPr>
        <p:spPr>
          <a:xfrm>
            <a:off x="8797700" y="2706925"/>
            <a:ext cx="0" cy="24756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360" name="Shape 360"/>
        <p:cNvGrpSpPr/>
        <p:nvPr/>
      </p:nvGrpSpPr>
      <p:grpSpPr>
        <a:xfrm>
          <a:off x="0" y="0"/>
          <a:ext cx="0" cy="0"/>
          <a:chOff x="0" y="0"/>
          <a:chExt cx="0" cy="0"/>
        </a:xfrm>
      </p:grpSpPr>
      <p:sp>
        <p:nvSpPr>
          <p:cNvPr id="361" name="Google Shape;361;p22"/>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2" name="Google Shape;362;p22"/>
          <p:cNvSpPr/>
          <p:nvPr/>
        </p:nvSpPr>
        <p:spPr>
          <a:xfrm>
            <a:off x="616550" y="4906200"/>
            <a:ext cx="79065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8914225" y="167322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22"/>
          <p:cNvCxnSpPr/>
          <p:nvPr/>
        </p:nvCxnSpPr>
        <p:spPr>
          <a:xfrm>
            <a:off x="6482075" y="257975"/>
            <a:ext cx="2789400" cy="0"/>
          </a:xfrm>
          <a:prstGeom prst="straightConnector1">
            <a:avLst/>
          </a:prstGeom>
          <a:noFill/>
          <a:ln cap="flat" cmpd="sng" w="19050">
            <a:solidFill>
              <a:schemeClr val="dk1"/>
            </a:solidFill>
            <a:prstDash val="solid"/>
            <a:round/>
            <a:headEnd len="med" w="med" type="none"/>
            <a:tailEnd len="med" w="med" type="none"/>
          </a:ln>
        </p:spPr>
      </p:cxnSp>
      <p:grpSp>
        <p:nvGrpSpPr>
          <p:cNvPr id="365" name="Google Shape;365;p22"/>
          <p:cNvGrpSpPr/>
          <p:nvPr/>
        </p:nvGrpSpPr>
        <p:grpSpPr>
          <a:xfrm>
            <a:off x="6482075" y="483775"/>
            <a:ext cx="1008600" cy="47100"/>
            <a:chOff x="58300" y="4325125"/>
            <a:chExt cx="1008600" cy="47100"/>
          </a:xfrm>
        </p:grpSpPr>
        <p:sp>
          <p:nvSpPr>
            <p:cNvPr id="366" name="Google Shape;366;p22"/>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22"/>
          <p:cNvSpPr/>
          <p:nvPr/>
        </p:nvSpPr>
        <p:spPr>
          <a:xfrm>
            <a:off x="8522800" y="42418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8882100" y="320540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8600750" y="988388"/>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229175" y="33521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146850" y="44528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89225" y="16420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395750" y="306132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379" name="Shape 379"/>
        <p:cNvGrpSpPr/>
        <p:nvPr/>
      </p:nvGrpSpPr>
      <p:grpSpPr>
        <a:xfrm>
          <a:off x="0" y="0"/>
          <a:ext cx="0" cy="0"/>
          <a:chOff x="0" y="0"/>
          <a:chExt cx="0" cy="0"/>
        </a:xfrm>
      </p:grpSpPr>
      <p:sp>
        <p:nvSpPr>
          <p:cNvPr id="380" name="Google Shape;380;p23"/>
          <p:cNvSpPr txBox="1"/>
          <p:nvPr>
            <p:ph hasCustomPrompt="1" type="title"/>
          </p:nvPr>
        </p:nvSpPr>
        <p:spPr>
          <a:xfrm>
            <a:off x="2516850" y="629750"/>
            <a:ext cx="4110300" cy="89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5500"/>
              <a:buNone/>
              <a:defRPr sz="5500">
                <a:solidFill>
                  <a:schemeClr val="dk2"/>
                </a:solidFill>
              </a:defRPr>
            </a:lvl1pPr>
            <a:lvl2pPr lvl="1" rtl="0" algn="ctr">
              <a:spcBef>
                <a:spcPts val="0"/>
              </a:spcBef>
              <a:spcAft>
                <a:spcPts val="0"/>
              </a:spcAft>
              <a:buClr>
                <a:schemeClr val="dk2"/>
              </a:buClr>
              <a:buSzPts val="5500"/>
              <a:buNone/>
              <a:defRPr sz="5500">
                <a:solidFill>
                  <a:schemeClr val="dk2"/>
                </a:solidFill>
              </a:defRPr>
            </a:lvl2pPr>
            <a:lvl3pPr lvl="2" rtl="0" algn="ctr">
              <a:spcBef>
                <a:spcPts val="0"/>
              </a:spcBef>
              <a:spcAft>
                <a:spcPts val="0"/>
              </a:spcAft>
              <a:buClr>
                <a:schemeClr val="dk2"/>
              </a:buClr>
              <a:buSzPts val="5500"/>
              <a:buNone/>
              <a:defRPr sz="5500">
                <a:solidFill>
                  <a:schemeClr val="dk2"/>
                </a:solidFill>
              </a:defRPr>
            </a:lvl3pPr>
            <a:lvl4pPr lvl="3" rtl="0" algn="ctr">
              <a:spcBef>
                <a:spcPts val="0"/>
              </a:spcBef>
              <a:spcAft>
                <a:spcPts val="0"/>
              </a:spcAft>
              <a:buClr>
                <a:schemeClr val="dk2"/>
              </a:buClr>
              <a:buSzPts val="5500"/>
              <a:buNone/>
              <a:defRPr sz="5500">
                <a:solidFill>
                  <a:schemeClr val="dk2"/>
                </a:solidFill>
              </a:defRPr>
            </a:lvl4pPr>
            <a:lvl5pPr lvl="4" rtl="0" algn="ctr">
              <a:spcBef>
                <a:spcPts val="0"/>
              </a:spcBef>
              <a:spcAft>
                <a:spcPts val="0"/>
              </a:spcAft>
              <a:buClr>
                <a:schemeClr val="dk2"/>
              </a:buClr>
              <a:buSzPts val="5500"/>
              <a:buNone/>
              <a:defRPr sz="5500">
                <a:solidFill>
                  <a:schemeClr val="dk2"/>
                </a:solidFill>
              </a:defRPr>
            </a:lvl5pPr>
            <a:lvl6pPr lvl="5" rtl="0" algn="ctr">
              <a:spcBef>
                <a:spcPts val="0"/>
              </a:spcBef>
              <a:spcAft>
                <a:spcPts val="0"/>
              </a:spcAft>
              <a:buClr>
                <a:schemeClr val="dk2"/>
              </a:buClr>
              <a:buSzPts val="5500"/>
              <a:buNone/>
              <a:defRPr sz="5500">
                <a:solidFill>
                  <a:schemeClr val="dk2"/>
                </a:solidFill>
              </a:defRPr>
            </a:lvl6pPr>
            <a:lvl7pPr lvl="6" rtl="0" algn="ctr">
              <a:spcBef>
                <a:spcPts val="0"/>
              </a:spcBef>
              <a:spcAft>
                <a:spcPts val="0"/>
              </a:spcAft>
              <a:buClr>
                <a:schemeClr val="dk2"/>
              </a:buClr>
              <a:buSzPts val="5500"/>
              <a:buNone/>
              <a:defRPr sz="5500">
                <a:solidFill>
                  <a:schemeClr val="dk2"/>
                </a:solidFill>
              </a:defRPr>
            </a:lvl7pPr>
            <a:lvl8pPr lvl="7" rtl="0" algn="ctr">
              <a:spcBef>
                <a:spcPts val="0"/>
              </a:spcBef>
              <a:spcAft>
                <a:spcPts val="0"/>
              </a:spcAft>
              <a:buClr>
                <a:schemeClr val="dk2"/>
              </a:buClr>
              <a:buSzPts val="5500"/>
              <a:buNone/>
              <a:defRPr sz="5500">
                <a:solidFill>
                  <a:schemeClr val="dk2"/>
                </a:solidFill>
              </a:defRPr>
            </a:lvl8pPr>
            <a:lvl9pPr lvl="8" rtl="0" algn="ctr">
              <a:spcBef>
                <a:spcPts val="0"/>
              </a:spcBef>
              <a:spcAft>
                <a:spcPts val="0"/>
              </a:spcAft>
              <a:buClr>
                <a:schemeClr val="dk2"/>
              </a:buClr>
              <a:buSzPts val="5500"/>
              <a:buNone/>
              <a:defRPr sz="5500">
                <a:solidFill>
                  <a:schemeClr val="dk2"/>
                </a:solidFill>
              </a:defRPr>
            </a:lvl9pPr>
          </a:lstStyle>
          <a:p>
            <a:r>
              <a:t>xx%</a:t>
            </a:r>
          </a:p>
        </p:txBody>
      </p:sp>
      <p:sp>
        <p:nvSpPr>
          <p:cNvPr id="381" name="Google Shape;381;p23"/>
          <p:cNvSpPr txBox="1"/>
          <p:nvPr>
            <p:ph idx="1" type="subTitle"/>
          </p:nvPr>
        </p:nvSpPr>
        <p:spPr>
          <a:xfrm>
            <a:off x="2516851" y="1437925"/>
            <a:ext cx="41103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2" name="Google Shape;382;p23"/>
          <p:cNvSpPr txBox="1"/>
          <p:nvPr>
            <p:ph hasCustomPrompt="1" idx="2" type="title"/>
          </p:nvPr>
        </p:nvSpPr>
        <p:spPr>
          <a:xfrm>
            <a:off x="2516850" y="1947325"/>
            <a:ext cx="4110300" cy="89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5500"/>
              <a:buNone/>
              <a:defRPr sz="5500">
                <a:solidFill>
                  <a:schemeClr val="dk2"/>
                </a:solidFill>
              </a:defRPr>
            </a:lvl1pPr>
            <a:lvl2pPr lvl="1" rtl="0" algn="ctr">
              <a:spcBef>
                <a:spcPts val="0"/>
              </a:spcBef>
              <a:spcAft>
                <a:spcPts val="0"/>
              </a:spcAft>
              <a:buClr>
                <a:schemeClr val="dk2"/>
              </a:buClr>
              <a:buSzPts val="5500"/>
              <a:buNone/>
              <a:defRPr sz="5500">
                <a:solidFill>
                  <a:schemeClr val="dk2"/>
                </a:solidFill>
              </a:defRPr>
            </a:lvl2pPr>
            <a:lvl3pPr lvl="2" rtl="0" algn="ctr">
              <a:spcBef>
                <a:spcPts val="0"/>
              </a:spcBef>
              <a:spcAft>
                <a:spcPts val="0"/>
              </a:spcAft>
              <a:buClr>
                <a:schemeClr val="dk2"/>
              </a:buClr>
              <a:buSzPts val="5500"/>
              <a:buNone/>
              <a:defRPr sz="5500">
                <a:solidFill>
                  <a:schemeClr val="dk2"/>
                </a:solidFill>
              </a:defRPr>
            </a:lvl3pPr>
            <a:lvl4pPr lvl="3" rtl="0" algn="ctr">
              <a:spcBef>
                <a:spcPts val="0"/>
              </a:spcBef>
              <a:spcAft>
                <a:spcPts val="0"/>
              </a:spcAft>
              <a:buClr>
                <a:schemeClr val="dk2"/>
              </a:buClr>
              <a:buSzPts val="5500"/>
              <a:buNone/>
              <a:defRPr sz="5500">
                <a:solidFill>
                  <a:schemeClr val="dk2"/>
                </a:solidFill>
              </a:defRPr>
            </a:lvl4pPr>
            <a:lvl5pPr lvl="4" rtl="0" algn="ctr">
              <a:spcBef>
                <a:spcPts val="0"/>
              </a:spcBef>
              <a:spcAft>
                <a:spcPts val="0"/>
              </a:spcAft>
              <a:buClr>
                <a:schemeClr val="dk2"/>
              </a:buClr>
              <a:buSzPts val="5500"/>
              <a:buNone/>
              <a:defRPr sz="5500">
                <a:solidFill>
                  <a:schemeClr val="dk2"/>
                </a:solidFill>
              </a:defRPr>
            </a:lvl5pPr>
            <a:lvl6pPr lvl="5" rtl="0" algn="ctr">
              <a:spcBef>
                <a:spcPts val="0"/>
              </a:spcBef>
              <a:spcAft>
                <a:spcPts val="0"/>
              </a:spcAft>
              <a:buClr>
                <a:schemeClr val="dk2"/>
              </a:buClr>
              <a:buSzPts val="5500"/>
              <a:buNone/>
              <a:defRPr sz="5500">
                <a:solidFill>
                  <a:schemeClr val="dk2"/>
                </a:solidFill>
              </a:defRPr>
            </a:lvl6pPr>
            <a:lvl7pPr lvl="6" rtl="0" algn="ctr">
              <a:spcBef>
                <a:spcPts val="0"/>
              </a:spcBef>
              <a:spcAft>
                <a:spcPts val="0"/>
              </a:spcAft>
              <a:buClr>
                <a:schemeClr val="dk2"/>
              </a:buClr>
              <a:buSzPts val="5500"/>
              <a:buNone/>
              <a:defRPr sz="5500">
                <a:solidFill>
                  <a:schemeClr val="dk2"/>
                </a:solidFill>
              </a:defRPr>
            </a:lvl7pPr>
            <a:lvl8pPr lvl="7" rtl="0" algn="ctr">
              <a:spcBef>
                <a:spcPts val="0"/>
              </a:spcBef>
              <a:spcAft>
                <a:spcPts val="0"/>
              </a:spcAft>
              <a:buClr>
                <a:schemeClr val="dk2"/>
              </a:buClr>
              <a:buSzPts val="5500"/>
              <a:buNone/>
              <a:defRPr sz="5500">
                <a:solidFill>
                  <a:schemeClr val="dk2"/>
                </a:solidFill>
              </a:defRPr>
            </a:lvl8pPr>
            <a:lvl9pPr lvl="8" rtl="0" algn="ctr">
              <a:spcBef>
                <a:spcPts val="0"/>
              </a:spcBef>
              <a:spcAft>
                <a:spcPts val="0"/>
              </a:spcAft>
              <a:buClr>
                <a:schemeClr val="dk2"/>
              </a:buClr>
              <a:buSzPts val="5500"/>
              <a:buNone/>
              <a:defRPr sz="5500">
                <a:solidFill>
                  <a:schemeClr val="dk2"/>
                </a:solidFill>
              </a:defRPr>
            </a:lvl9pPr>
          </a:lstStyle>
          <a:p>
            <a:r>
              <a:t>xx%</a:t>
            </a:r>
          </a:p>
        </p:txBody>
      </p:sp>
      <p:sp>
        <p:nvSpPr>
          <p:cNvPr id="383" name="Google Shape;383;p23"/>
          <p:cNvSpPr txBox="1"/>
          <p:nvPr>
            <p:ph idx="3" type="subTitle"/>
          </p:nvPr>
        </p:nvSpPr>
        <p:spPr>
          <a:xfrm>
            <a:off x="2516851" y="2755600"/>
            <a:ext cx="41103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4" name="Google Shape;384;p23"/>
          <p:cNvSpPr txBox="1"/>
          <p:nvPr>
            <p:ph hasCustomPrompt="1" idx="4" type="title"/>
          </p:nvPr>
        </p:nvSpPr>
        <p:spPr>
          <a:xfrm>
            <a:off x="2516850" y="3265000"/>
            <a:ext cx="4110300" cy="89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5500"/>
              <a:buNone/>
              <a:defRPr sz="5500">
                <a:solidFill>
                  <a:schemeClr val="dk2"/>
                </a:solidFill>
              </a:defRPr>
            </a:lvl1pPr>
            <a:lvl2pPr lvl="1" rtl="0" algn="ctr">
              <a:spcBef>
                <a:spcPts val="0"/>
              </a:spcBef>
              <a:spcAft>
                <a:spcPts val="0"/>
              </a:spcAft>
              <a:buClr>
                <a:schemeClr val="dk2"/>
              </a:buClr>
              <a:buSzPts val="5500"/>
              <a:buNone/>
              <a:defRPr sz="5500">
                <a:solidFill>
                  <a:schemeClr val="dk2"/>
                </a:solidFill>
              </a:defRPr>
            </a:lvl2pPr>
            <a:lvl3pPr lvl="2" rtl="0" algn="ctr">
              <a:spcBef>
                <a:spcPts val="0"/>
              </a:spcBef>
              <a:spcAft>
                <a:spcPts val="0"/>
              </a:spcAft>
              <a:buClr>
                <a:schemeClr val="dk2"/>
              </a:buClr>
              <a:buSzPts val="5500"/>
              <a:buNone/>
              <a:defRPr sz="5500">
                <a:solidFill>
                  <a:schemeClr val="dk2"/>
                </a:solidFill>
              </a:defRPr>
            </a:lvl3pPr>
            <a:lvl4pPr lvl="3" rtl="0" algn="ctr">
              <a:spcBef>
                <a:spcPts val="0"/>
              </a:spcBef>
              <a:spcAft>
                <a:spcPts val="0"/>
              </a:spcAft>
              <a:buClr>
                <a:schemeClr val="dk2"/>
              </a:buClr>
              <a:buSzPts val="5500"/>
              <a:buNone/>
              <a:defRPr sz="5500">
                <a:solidFill>
                  <a:schemeClr val="dk2"/>
                </a:solidFill>
              </a:defRPr>
            </a:lvl4pPr>
            <a:lvl5pPr lvl="4" rtl="0" algn="ctr">
              <a:spcBef>
                <a:spcPts val="0"/>
              </a:spcBef>
              <a:spcAft>
                <a:spcPts val="0"/>
              </a:spcAft>
              <a:buClr>
                <a:schemeClr val="dk2"/>
              </a:buClr>
              <a:buSzPts val="5500"/>
              <a:buNone/>
              <a:defRPr sz="5500">
                <a:solidFill>
                  <a:schemeClr val="dk2"/>
                </a:solidFill>
              </a:defRPr>
            </a:lvl5pPr>
            <a:lvl6pPr lvl="5" rtl="0" algn="ctr">
              <a:spcBef>
                <a:spcPts val="0"/>
              </a:spcBef>
              <a:spcAft>
                <a:spcPts val="0"/>
              </a:spcAft>
              <a:buClr>
                <a:schemeClr val="dk2"/>
              </a:buClr>
              <a:buSzPts val="5500"/>
              <a:buNone/>
              <a:defRPr sz="5500">
                <a:solidFill>
                  <a:schemeClr val="dk2"/>
                </a:solidFill>
              </a:defRPr>
            </a:lvl6pPr>
            <a:lvl7pPr lvl="6" rtl="0" algn="ctr">
              <a:spcBef>
                <a:spcPts val="0"/>
              </a:spcBef>
              <a:spcAft>
                <a:spcPts val="0"/>
              </a:spcAft>
              <a:buClr>
                <a:schemeClr val="dk2"/>
              </a:buClr>
              <a:buSzPts val="5500"/>
              <a:buNone/>
              <a:defRPr sz="5500">
                <a:solidFill>
                  <a:schemeClr val="dk2"/>
                </a:solidFill>
              </a:defRPr>
            </a:lvl7pPr>
            <a:lvl8pPr lvl="7" rtl="0" algn="ctr">
              <a:spcBef>
                <a:spcPts val="0"/>
              </a:spcBef>
              <a:spcAft>
                <a:spcPts val="0"/>
              </a:spcAft>
              <a:buClr>
                <a:schemeClr val="dk2"/>
              </a:buClr>
              <a:buSzPts val="5500"/>
              <a:buNone/>
              <a:defRPr sz="5500">
                <a:solidFill>
                  <a:schemeClr val="dk2"/>
                </a:solidFill>
              </a:defRPr>
            </a:lvl8pPr>
            <a:lvl9pPr lvl="8" rtl="0" algn="ctr">
              <a:spcBef>
                <a:spcPts val="0"/>
              </a:spcBef>
              <a:spcAft>
                <a:spcPts val="0"/>
              </a:spcAft>
              <a:buClr>
                <a:schemeClr val="dk2"/>
              </a:buClr>
              <a:buSzPts val="5500"/>
              <a:buNone/>
              <a:defRPr sz="5500">
                <a:solidFill>
                  <a:schemeClr val="dk2"/>
                </a:solidFill>
              </a:defRPr>
            </a:lvl9pPr>
          </a:lstStyle>
          <a:p>
            <a:r>
              <a:t>xx%</a:t>
            </a:r>
          </a:p>
        </p:txBody>
      </p:sp>
      <p:sp>
        <p:nvSpPr>
          <p:cNvPr id="385" name="Google Shape;385;p23"/>
          <p:cNvSpPr txBox="1"/>
          <p:nvPr>
            <p:ph idx="5" type="subTitle"/>
          </p:nvPr>
        </p:nvSpPr>
        <p:spPr>
          <a:xfrm>
            <a:off x="2516851" y="4073275"/>
            <a:ext cx="41103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386" name="Google Shape;386;p23"/>
          <p:cNvGrpSpPr/>
          <p:nvPr/>
        </p:nvGrpSpPr>
        <p:grpSpPr>
          <a:xfrm>
            <a:off x="8522900" y="3251100"/>
            <a:ext cx="47100" cy="431700"/>
            <a:chOff x="8618675" y="1460625"/>
            <a:chExt cx="47100" cy="431700"/>
          </a:xfrm>
        </p:grpSpPr>
        <p:sp>
          <p:nvSpPr>
            <p:cNvPr id="387" name="Google Shape;387;p23"/>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3"/>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3"/>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23"/>
          <p:cNvGrpSpPr/>
          <p:nvPr/>
        </p:nvGrpSpPr>
        <p:grpSpPr>
          <a:xfrm>
            <a:off x="4137875" y="4810575"/>
            <a:ext cx="1008600" cy="47100"/>
            <a:chOff x="58300" y="4325125"/>
            <a:chExt cx="1008600" cy="47100"/>
          </a:xfrm>
        </p:grpSpPr>
        <p:sp>
          <p:nvSpPr>
            <p:cNvPr id="391" name="Google Shape;391;p23"/>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3"/>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3"/>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3"/>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3"/>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3"/>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23"/>
          <p:cNvSpPr/>
          <p:nvPr/>
        </p:nvSpPr>
        <p:spPr>
          <a:xfrm>
            <a:off x="8927975" y="-3"/>
            <a:ext cx="234000" cy="368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3"/>
          <p:cNvSpPr/>
          <p:nvPr/>
        </p:nvSpPr>
        <p:spPr>
          <a:xfrm>
            <a:off x="0" y="1488647"/>
            <a:ext cx="234000" cy="368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9" name="Google Shape;399;p23"/>
          <p:cNvCxnSpPr/>
          <p:nvPr/>
        </p:nvCxnSpPr>
        <p:spPr>
          <a:xfrm>
            <a:off x="4137875" y="4630775"/>
            <a:ext cx="5022300" cy="0"/>
          </a:xfrm>
          <a:prstGeom prst="straightConnector1">
            <a:avLst/>
          </a:prstGeom>
          <a:noFill/>
          <a:ln cap="flat" cmpd="sng" w="19050">
            <a:solidFill>
              <a:schemeClr val="dk1"/>
            </a:solidFill>
            <a:prstDash val="solid"/>
            <a:round/>
            <a:headEnd len="med" w="med" type="none"/>
            <a:tailEnd len="med" w="med" type="none"/>
          </a:ln>
        </p:spPr>
      </p:cxnSp>
      <p:sp>
        <p:nvSpPr>
          <p:cNvPr id="400" name="Google Shape;400;p23"/>
          <p:cNvSpPr/>
          <p:nvPr/>
        </p:nvSpPr>
        <p:spPr>
          <a:xfrm>
            <a:off x="1021950" y="47538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1" name="Google Shape;401;p23"/>
          <p:cNvCxnSpPr/>
          <p:nvPr/>
        </p:nvCxnSpPr>
        <p:spPr>
          <a:xfrm>
            <a:off x="-155025" y="535775"/>
            <a:ext cx="2789400" cy="0"/>
          </a:xfrm>
          <a:prstGeom prst="straightConnector1">
            <a:avLst/>
          </a:prstGeom>
          <a:noFill/>
          <a:ln cap="flat" cmpd="sng" w="19050">
            <a:solidFill>
              <a:schemeClr val="dk1"/>
            </a:solidFill>
            <a:prstDash val="solid"/>
            <a:round/>
            <a:headEnd len="med" w="med" type="none"/>
            <a:tailEnd len="med" w="med" type="none"/>
          </a:ln>
        </p:spPr>
      </p:cxnSp>
      <p:sp>
        <p:nvSpPr>
          <p:cNvPr id="402" name="Google Shape;402;p23"/>
          <p:cNvSpPr/>
          <p:nvPr/>
        </p:nvSpPr>
        <p:spPr>
          <a:xfrm>
            <a:off x="661075" y="1285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3"/>
          <p:cNvGrpSpPr/>
          <p:nvPr/>
        </p:nvGrpSpPr>
        <p:grpSpPr>
          <a:xfrm>
            <a:off x="564925" y="1488650"/>
            <a:ext cx="47100" cy="431700"/>
            <a:chOff x="8618675" y="1460625"/>
            <a:chExt cx="47100" cy="431700"/>
          </a:xfrm>
        </p:grpSpPr>
        <p:sp>
          <p:nvSpPr>
            <p:cNvPr id="404" name="Google Shape;404;p23"/>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3"/>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3"/>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_1_2">
    <p:spTree>
      <p:nvGrpSpPr>
        <p:cNvPr id="407" name="Shape 407"/>
        <p:cNvGrpSpPr/>
        <p:nvPr/>
      </p:nvGrpSpPr>
      <p:grpSpPr>
        <a:xfrm>
          <a:off x="0" y="0"/>
          <a:ext cx="0" cy="0"/>
          <a:chOff x="0" y="0"/>
          <a:chExt cx="0" cy="0"/>
        </a:xfrm>
      </p:grpSpPr>
      <p:sp>
        <p:nvSpPr>
          <p:cNvPr id="408" name="Google Shape;408;p24"/>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9" name="Google Shape;409;p24"/>
          <p:cNvSpPr txBox="1"/>
          <p:nvPr>
            <p:ph idx="1" type="subTitle"/>
          </p:nvPr>
        </p:nvSpPr>
        <p:spPr>
          <a:xfrm>
            <a:off x="5813263" y="2444188"/>
            <a:ext cx="2238300" cy="51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100"/>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410" name="Google Shape;410;p24"/>
          <p:cNvSpPr txBox="1"/>
          <p:nvPr>
            <p:ph idx="2" type="subTitle"/>
          </p:nvPr>
        </p:nvSpPr>
        <p:spPr>
          <a:xfrm>
            <a:off x="5813238" y="2817300"/>
            <a:ext cx="22383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411" name="Google Shape;411;p24"/>
          <p:cNvSpPr txBox="1"/>
          <p:nvPr>
            <p:ph idx="3" type="subTitle"/>
          </p:nvPr>
        </p:nvSpPr>
        <p:spPr>
          <a:xfrm>
            <a:off x="5813150" y="1324488"/>
            <a:ext cx="2238300" cy="51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100"/>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412" name="Google Shape;412;p24"/>
          <p:cNvSpPr txBox="1"/>
          <p:nvPr>
            <p:ph idx="4" type="subTitle"/>
          </p:nvPr>
        </p:nvSpPr>
        <p:spPr>
          <a:xfrm>
            <a:off x="5813150" y="1697600"/>
            <a:ext cx="22383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413" name="Google Shape;413;p24"/>
          <p:cNvSpPr txBox="1"/>
          <p:nvPr>
            <p:ph idx="5" type="subTitle"/>
          </p:nvPr>
        </p:nvSpPr>
        <p:spPr>
          <a:xfrm>
            <a:off x="5813175" y="3563888"/>
            <a:ext cx="2238300" cy="51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100"/>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414" name="Google Shape;414;p24"/>
          <p:cNvSpPr txBox="1"/>
          <p:nvPr>
            <p:ph idx="6" type="subTitle"/>
          </p:nvPr>
        </p:nvSpPr>
        <p:spPr>
          <a:xfrm>
            <a:off x="5813150" y="3937000"/>
            <a:ext cx="22383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415" name="Google Shape;415;p24"/>
          <p:cNvSpPr txBox="1"/>
          <p:nvPr>
            <p:ph hasCustomPrompt="1" idx="7" type="title"/>
          </p:nvPr>
        </p:nvSpPr>
        <p:spPr>
          <a:xfrm>
            <a:off x="1092343" y="1505950"/>
            <a:ext cx="1524900" cy="582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dk2"/>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416" name="Google Shape;416;p24"/>
          <p:cNvSpPr txBox="1"/>
          <p:nvPr>
            <p:ph hasCustomPrompt="1" idx="8" type="title"/>
          </p:nvPr>
        </p:nvSpPr>
        <p:spPr>
          <a:xfrm>
            <a:off x="1092343" y="2625651"/>
            <a:ext cx="1524900" cy="582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dk2"/>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417" name="Google Shape;417;p24"/>
          <p:cNvSpPr txBox="1"/>
          <p:nvPr>
            <p:ph hasCustomPrompt="1" idx="9" type="title"/>
          </p:nvPr>
        </p:nvSpPr>
        <p:spPr>
          <a:xfrm>
            <a:off x="1092343" y="3745353"/>
            <a:ext cx="1524900" cy="582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dk2"/>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
    <p:spTree>
      <p:nvGrpSpPr>
        <p:cNvPr id="418" name="Shape 418"/>
        <p:cNvGrpSpPr/>
        <p:nvPr/>
      </p:nvGrpSpPr>
      <p:grpSpPr>
        <a:xfrm>
          <a:off x="0" y="0"/>
          <a:ext cx="0" cy="0"/>
          <a:chOff x="0" y="0"/>
          <a:chExt cx="0" cy="0"/>
        </a:xfrm>
      </p:grpSpPr>
      <p:sp>
        <p:nvSpPr>
          <p:cNvPr id="419" name="Google Shape;419;p25"/>
          <p:cNvSpPr txBox="1"/>
          <p:nvPr>
            <p:ph type="title"/>
          </p:nvPr>
        </p:nvSpPr>
        <p:spPr>
          <a:xfrm>
            <a:off x="803750" y="1409938"/>
            <a:ext cx="2973000" cy="1226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0" name="Google Shape;420;p25"/>
          <p:cNvSpPr txBox="1"/>
          <p:nvPr>
            <p:ph idx="1" type="subTitle"/>
          </p:nvPr>
        </p:nvSpPr>
        <p:spPr>
          <a:xfrm>
            <a:off x="803750" y="2597763"/>
            <a:ext cx="2973000" cy="113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Josefin San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1" name="Google Shape;421;p25"/>
          <p:cNvSpPr/>
          <p:nvPr/>
        </p:nvSpPr>
        <p:spPr>
          <a:xfrm>
            <a:off x="3232825" y="0"/>
            <a:ext cx="5911200" cy="23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5"/>
          <p:cNvGrpSpPr/>
          <p:nvPr/>
        </p:nvGrpSpPr>
        <p:grpSpPr>
          <a:xfrm>
            <a:off x="8618675" y="515300"/>
            <a:ext cx="47100" cy="431700"/>
            <a:chOff x="8618675" y="1460625"/>
            <a:chExt cx="47100" cy="431700"/>
          </a:xfrm>
        </p:grpSpPr>
        <p:sp>
          <p:nvSpPr>
            <p:cNvPr id="423" name="Google Shape;423;p25"/>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5"/>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5"/>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6" name="Google Shape;426;p25"/>
          <p:cNvCxnSpPr/>
          <p:nvPr/>
        </p:nvCxnSpPr>
        <p:spPr>
          <a:xfrm>
            <a:off x="8801650" y="535775"/>
            <a:ext cx="0" cy="4639200"/>
          </a:xfrm>
          <a:prstGeom prst="straightConnector1">
            <a:avLst/>
          </a:prstGeom>
          <a:noFill/>
          <a:ln cap="flat" cmpd="sng" w="19050">
            <a:solidFill>
              <a:schemeClr val="dk1"/>
            </a:solidFill>
            <a:prstDash val="solid"/>
            <a:round/>
            <a:headEnd len="med" w="med" type="none"/>
            <a:tailEnd len="med" w="med" type="none"/>
          </a:ln>
        </p:spPr>
      </p:cxnSp>
      <p:sp>
        <p:nvSpPr>
          <p:cNvPr id="427" name="Google Shape;427;p25"/>
          <p:cNvSpPr/>
          <p:nvPr/>
        </p:nvSpPr>
        <p:spPr>
          <a:xfrm>
            <a:off x="3381175" y="47445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25"/>
          <p:cNvGrpSpPr/>
          <p:nvPr/>
        </p:nvGrpSpPr>
        <p:grpSpPr>
          <a:xfrm>
            <a:off x="621100" y="4557875"/>
            <a:ext cx="1008600" cy="47100"/>
            <a:chOff x="58300" y="4325125"/>
            <a:chExt cx="1008600" cy="47100"/>
          </a:xfrm>
        </p:grpSpPr>
        <p:sp>
          <p:nvSpPr>
            <p:cNvPr id="429" name="Google Shape;429;p25"/>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5"/>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5"/>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5"/>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5"/>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25"/>
          <p:cNvSpPr/>
          <p:nvPr/>
        </p:nvSpPr>
        <p:spPr>
          <a:xfrm>
            <a:off x="3643300" y="487317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5"/>
          <p:cNvSpPr/>
          <p:nvPr/>
        </p:nvSpPr>
        <p:spPr>
          <a:xfrm>
            <a:off x="4587925" y="452952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5"/>
          <p:cNvSpPr/>
          <p:nvPr/>
        </p:nvSpPr>
        <p:spPr>
          <a:xfrm>
            <a:off x="1412800" y="-2079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p:nvPr/>
        </p:nvSpPr>
        <p:spPr>
          <a:xfrm>
            <a:off x="0" y="1460622"/>
            <a:ext cx="234000" cy="368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5"/>
          <p:cNvSpPr/>
          <p:nvPr/>
        </p:nvSpPr>
        <p:spPr>
          <a:xfrm>
            <a:off x="349500" y="43570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1">
    <p:spTree>
      <p:nvGrpSpPr>
        <p:cNvPr id="440" name="Shape 440"/>
        <p:cNvGrpSpPr/>
        <p:nvPr/>
      </p:nvGrpSpPr>
      <p:grpSpPr>
        <a:xfrm>
          <a:off x="0" y="0"/>
          <a:ext cx="0" cy="0"/>
          <a:chOff x="0" y="0"/>
          <a:chExt cx="0" cy="0"/>
        </a:xfrm>
      </p:grpSpPr>
      <p:sp>
        <p:nvSpPr>
          <p:cNvPr id="441" name="Google Shape;441;p26"/>
          <p:cNvSpPr txBox="1"/>
          <p:nvPr>
            <p:ph type="title"/>
          </p:nvPr>
        </p:nvSpPr>
        <p:spPr>
          <a:xfrm flipH="1">
            <a:off x="5067025" y="1688100"/>
            <a:ext cx="3224400" cy="724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442" name="Google Shape;442;p26"/>
          <p:cNvSpPr txBox="1"/>
          <p:nvPr>
            <p:ph idx="1" type="subTitle"/>
          </p:nvPr>
        </p:nvSpPr>
        <p:spPr>
          <a:xfrm flipH="1">
            <a:off x="5067025" y="2337700"/>
            <a:ext cx="3224400" cy="113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443" name="Google Shape;443;p26"/>
          <p:cNvSpPr/>
          <p:nvPr/>
        </p:nvSpPr>
        <p:spPr>
          <a:xfrm>
            <a:off x="616550" y="4906200"/>
            <a:ext cx="79065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p:nvPr/>
        </p:nvSpPr>
        <p:spPr>
          <a:xfrm>
            <a:off x="-229175" y="178705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6"/>
          <p:cNvSpPr/>
          <p:nvPr/>
        </p:nvSpPr>
        <p:spPr>
          <a:xfrm>
            <a:off x="275325" y="135682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26"/>
          <p:cNvGrpSpPr/>
          <p:nvPr/>
        </p:nvGrpSpPr>
        <p:grpSpPr>
          <a:xfrm>
            <a:off x="5181600" y="320475"/>
            <a:ext cx="1008600" cy="47100"/>
            <a:chOff x="58300" y="4325125"/>
            <a:chExt cx="1008600" cy="47100"/>
          </a:xfrm>
        </p:grpSpPr>
        <p:sp>
          <p:nvSpPr>
            <p:cNvPr id="447" name="Google Shape;447;p26"/>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6"/>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6"/>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6"/>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6"/>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26"/>
          <p:cNvSpPr/>
          <p:nvPr/>
        </p:nvSpPr>
        <p:spPr>
          <a:xfrm>
            <a:off x="569200" y="325020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6061750" y="45566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a:off x="8561975" y="3675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a:off x="7342650" y="-18635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a:off x="8910000" y="1460697"/>
            <a:ext cx="234000" cy="368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26"/>
          <p:cNvGrpSpPr/>
          <p:nvPr/>
        </p:nvGrpSpPr>
        <p:grpSpPr>
          <a:xfrm>
            <a:off x="8618675" y="1460625"/>
            <a:ext cx="47100" cy="431700"/>
            <a:chOff x="8618675" y="1460625"/>
            <a:chExt cx="47100" cy="431700"/>
          </a:xfrm>
        </p:grpSpPr>
        <p:sp>
          <p:nvSpPr>
            <p:cNvPr id="459" name="Google Shape;459;p26"/>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6"/>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62" name="Shape 462"/>
        <p:cNvGrpSpPr/>
        <p:nvPr/>
      </p:nvGrpSpPr>
      <p:grpSpPr>
        <a:xfrm>
          <a:off x="0" y="0"/>
          <a:ext cx="0" cy="0"/>
          <a:chOff x="0" y="0"/>
          <a:chExt cx="0" cy="0"/>
        </a:xfrm>
      </p:grpSpPr>
      <p:sp>
        <p:nvSpPr>
          <p:cNvPr id="463" name="Google Shape;463;p27"/>
          <p:cNvSpPr txBox="1"/>
          <p:nvPr>
            <p:ph type="title"/>
          </p:nvPr>
        </p:nvSpPr>
        <p:spPr>
          <a:xfrm>
            <a:off x="2292038" y="2556650"/>
            <a:ext cx="49014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64" name="Google Shape;464;p27"/>
          <p:cNvSpPr txBox="1"/>
          <p:nvPr>
            <p:ph hasCustomPrompt="1" idx="2" type="title"/>
          </p:nvPr>
        </p:nvSpPr>
        <p:spPr>
          <a:xfrm>
            <a:off x="2228000" y="1552213"/>
            <a:ext cx="1591500" cy="7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65" name="Google Shape;465;p27"/>
          <p:cNvSpPr txBox="1"/>
          <p:nvPr>
            <p:ph idx="1" type="subTitle"/>
          </p:nvPr>
        </p:nvSpPr>
        <p:spPr>
          <a:xfrm>
            <a:off x="2442138" y="3432300"/>
            <a:ext cx="4901400" cy="429900"/>
          </a:xfrm>
          <a:prstGeom prst="rect">
            <a:avLst/>
          </a:prstGeom>
          <a:solidFill>
            <a:schemeClr val="dk1"/>
          </a:solid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6" name="Google Shape;466;p27"/>
          <p:cNvSpPr/>
          <p:nvPr/>
        </p:nvSpPr>
        <p:spPr>
          <a:xfrm>
            <a:off x="1237500" y="0"/>
            <a:ext cx="79065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27"/>
          <p:cNvGrpSpPr/>
          <p:nvPr/>
        </p:nvGrpSpPr>
        <p:grpSpPr>
          <a:xfrm>
            <a:off x="552275" y="3251100"/>
            <a:ext cx="47100" cy="431700"/>
            <a:chOff x="8618675" y="1460625"/>
            <a:chExt cx="47100" cy="431700"/>
          </a:xfrm>
        </p:grpSpPr>
        <p:sp>
          <p:nvSpPr>
            <p:cNvPr id="468" name="Google Shape;468;p27"/>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7"/>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1" name="Google Shape;471;p27"/>
          <p:cNvCxnSpPr/>
          <p:nvPr/>
        </p:nvCxnSpPr>
        <p:spPr>
          <a:xfrm>
            <a:off x="-229175" y="4608575"/>
            <a:ext cx="5675100" cy="0"/>
          </a:xfrm>
          <a:prstGeom prst="straightConnector1">
            <a:avLst/>
          </a:prstGeom>
          <a:noFill/>
          <a:ln cap="flat" cmpd="sng" w="19050">
            <a:solidFill>
              <a:schemeClr val="dk1"/>
            </a:solidFill>
            <a:prstDash val="solid"/>
            <a:round/>
            <a:headEnd len="med" w="med" type="none"/>
            <a:tailEnd len="med" w="med" type="none"/>
          </a:ln>
        </p:spPr>
      </p:cxnSp>
      <p:sp>
        <p:nvSpPr>
          <p:cNvPr id="472" name="Google Shape;472;p27"/>
          <p:cNvSpPr/>
          <p:nvPr/>
        </p:nvSpPr>
        <p:spPr>
          <a:xfrm>
            <a:off x="6630350" y="48336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495575" y="125590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a:off x="0" y="-3"/>
            <a:ext cx="234000" cy="368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60900" y="46456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8910425" y="229152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8673075" y="29256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8702750" y="7830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8">
    <p:spTree>
      <p:nvGrpSpPr>
        <p:cNvPr id="479" name="Shape 479"/>
        <p:cNvGrpSpPr/>
        <p:nvPr/>
      </p:nvGrpSpPr>
      <p:grpSpPr>
        <a:xfrm>
          <a:off x="0" y="0"/>
          <a:ext cx="0" cy="0"/>
          <a:chOff x="0" y="0"/>
          <a:chExt cx="0" cy="0"/>
        </a:xfrm>
      </p:grpSpPr>
      <p:sp>
        <p:nvSpPr>
          <p:cNvPr id="480" name="Google Shape;480;p28"/>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atin typeface="Montserrat Medium"/>
                <a:ea typeface="Montserrat Medium"/>
                <a:cs typeface="Montserrat Medium"/>
                <a:sym typeface="Montserrat Medium"/>
              </a:defRPr>
            </a:lvl1pPr>
            <a:lvl2pPr lvl="1">
              <a:spcBef>
                <a:spcPts val="0"/>
              </a:spcBef>
              <a:spcAft>
                <a:spcPts val="0"/>
              </a:spcAft>
              <a:buSzPts val="3500"/>
              <a:buNone/>
              <a:defRPr>
                <a:latin typeface="Montserrat Medium"/>
                <a:ea typeface="Montserrat Medium"/>
                <a:cs typeface="Montserrat Medium"/>
                <a:sym typeface="Montserrat Medium"/>
              </a:defRPr>
            </a:lvl2pPr>
            <a:lvl3pPr lvl="2">
              <a:spcBef>
                <a:spcPts val="0"/>
              </a:spcBef>
              <a:spcAft>
                <a:spcPts val="0"/>
              </a:spcAft>
              <a:buSzPts val="3500"/>
              <a:buNone/>
              <a:defRPr>
                <a:latin typeface="Montserrat Medium"/>
                <a:ea typeface="Montserrat Medium"/>
                <a:cs typeface="Montserrat Medium"/>
                <a:sym typeface="Montserrat Medium"/>
              </a:defRPr>
            </a:lvl3pPr>
            <a:lvl4pPr lvl="3">
              <a:spcBef>
                <a:spcPts val="0"/>
              </a:spcBef>
              <a:spcAft>
                <a:spcPts val="0"/>
              </a:spcAft>
              <a:buSzPts val="3500"/>
              <a:buNone/>
              <a:defRPr>
                <a:latin typeface="Montserrat Medium"/>
                <a:ea typeface="Montserrat Medium"/>
                <a:cs typeface="Montserrat Medium"/>
                <a:sym typeface="Montserrat Medium"/>
              </a:defRPr>
            </a:lvl4pPr>
            <a:lvl5pPr lvl="4">
              <a:spcBef>
                <a:spcPts val="0"/>
              </a:spcBef>
              <a:spcAft>
                <a:spcPts val="0"/>
              </a:spcAft>
              <a:buSzPts val="3500"/>
              <a:buNone/>
              <a:defRPr>
                <a:latin typeface="Montserrat Medium"/>
                <a:ea typeface="Montserrat Medium"/>
                <a:cs typeface="Montserrat Medium"/>
                <a:sym typeface="Montserrat Medium"/>
              </a:defRPr>
            </a:lvl5pPr>
            <a:lvl6pPr lvl="5">
              <a:spcBef>
                <a:spcPts val="0"/>
              </a:spcBef>
              <a:spcAft>
                <a:spcPts val="0"/>
              </a:spcAft>
              <a:buSzPts val="3500"/>
              <a:buNone/>
              <a:defRPr>
                <a:latin typeface="Montserrat Medium"/>
                <a:ea typeface="Montserrat Medium"/>
                <a:cs typeface="Montserrat Medium"/>
                <a:sym typeface="Montserrat Medium"/>
              </a:defRPr>
            </a:lvl6pPr>
            <a:lvl7pPr lvl="6">
              <a:spcBef>
                <a:spcPts val="0"/>
              </a:spcBef>
              <a:spcAft>
                <a:spcPts val="0"/>
              </a:spcAft>
              <a:buSzPts val="3500"/>
              <a:buNone/>
              <a:defRPr>
                <a:latin typeface="Montserrat Medium"/>
                <a:ea typeface="Montserrat Medium"/>
                <a:cs typeface="Montserrat Medium"/>
                <a:sym typeface="Montserrat Medium"/>
              </a:defRPr>
            </a:lvl7pPr>
            <a:lvl8pPr lvl="7">
              <a:spcBef>
                <a:spcPts val="0"/>
              </a:spcBef>
              <a:spcAft>
                <a:spcPts val="0"/>
              </a:spcAft>
              <a:buSzPts val="3500"/>
              <a:buNone/>
              <a:defRPr>
                <a:latin typeface="Montserrat Medium"/>
                <a:ea typeface="Montserrat Medium"/>
                <a:cs typeface="Montserrat Medium"/>
                <a:sym typeface="Montserrat Medium"/>
              </a:defRPr>
            </a:lvl8pPr>
            <a:lvl9pPr lvl="8">
              <a:spcBef>
                <a:spcPts val="0"/>
              </a:spcBef>
              <a:spcAft>
                <a:spcPts val="0"/>
              </a:spcAft>
              <a:buSzPts val="3500"/>
              <a:buNone/>
              <a:defRPr>
                <a:latin typeface="Montserrat Medium"/>
                <a:ea typeface="Montserrat Medium"/>
                <a:cs typeface="Montserrat Medium"/>
                <a:sym typeface="Montserrat Medium"/>
              </a:defRPr>
            </a:lvl9pPr>
          </a:lstStyle>
          <a:p/>
        </p:txBody>
      </p:sp>
      <p:sp>
        <p:nvSpPr>
          <p:cNvPr id="481" name="Google Shape;481;p28"/>
          <p:cNvSpPr txBox="1"/>
          <p:nvPr>
            <p:ph idx="1" type="subTitle"/>
          </p:nvPr>
        </p:nvSpPr>
        <p:spPr>
          <a:xfrm>
            <a:off x="4757386" y="3646625"/>
            <a:ext cx="2614200" cy="534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9pPr>
          </a:lstStyle>
          <a:p/>
        </p:txBody>
      </p:sp>
      <p:sp>
        <p:nvSpPr>
          <p:cNvPr id="482" name="Google Shape;482;p28"/>
          <p:cNvSpPr txBox="1"/>
          <p:nvPr>
            <p:ph idx="2" type="subTitle"/>
          </p:nvPr>
        </p:nvSpPr>
        <p:spPr>
          <a:xfrm>
            <a:off x="4757363" y="4035875"/>
            <a:ext cx="2614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83" name="Google Shape;483;p28"/>
          <p:cNvSpPr txBox="1"/>
          <p:nvPr>
            <p:ph idx="3" type="subTitle"/>
          </p:nvPr>
        </p:nvSpPr>
        <p:spPr>
          <a:xfrm>
            <a:off x="1772425" y="3646625"/>
            <a:ext cx="2614500" cy="534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9pPr>
          </a:lstStyle>
          <a:p/>
        </p:txBody>
      </p:sp>
      <p:sp>
        <p:nvSpPr>
          <p:cNvPr id="484" name="Google Shape;484;p28"/>
          <p:cNvSpPr txBox="1"/>
          <p:nvPr>
            <p:ph idx="4" type="subTitle"/>
          </p:nvPr>
        </p:nvSpPr>
        <p:spPr>
          <a:xfrm>
            <a:off x="1772663" y="4035875"/>
            <a:ext cx="2614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85" name="Google Shape;485;p28"/>
          <p:cNvSpPr/>
          <p:nvPr/>
        </p:nvSpPr>
        <p:spPr>
          <a:xfrm>
            <a:off x="-26400" y="-3300"/>
            <a:ext cx="2739900" cy="23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 name="Google Shape;486;p28"/>
          <p:cNvCxnSpPr/>
          <p:nvPr/>
        </p:nvCxnSpPr>
        <p:spPr>
          <a:xfrm>
            <a:off x="-75900" y="4828625"/>
            <a:ext cx="5103900" cy="0"/>
          </a:xfrm>
          <a:prstGeom prst="straightConnector1">
            <a:avLst/>
          </a:prstGeom>
          <a:noFill/>
          <a:ln cap="flat" cmpd="sng" w="19050">
            <a:solidFill>
              <a:schemeClr val="dk1"/>
            </a:solidFill>
            <a:prstDash val="solid"/>
            <a:round/>
            <a:headEnd len="med" w="med" type="none"/>
            <a:tailEnd len="med" w="med" type="none"/>
          </a:ln>
        </p:spPr>
      </p:cxnSp>
      <p:grpSp>
        <p:nvGrpSpPr>
          <p:cNvPr id="487" name="Google Shape;487;p28"/>
          <p:cNvGrpSpPr/>
          <p:nvPr/>
        </p:nvGrpSpPr>
        <p:grpSpPr>
          <a:xfrm>
            <a:off x="7514450" y="4715850"/>
            <a:ext cx="1008600" cy="47100"/>
            <a:chOff x="58300" y="4325125"/>
            <a:chExt cx="1008600" cy="47100"/>
          </a:xfrm>
        </p:grpSpPr>
        <p:sp>
          <p:nvSpPr>
            <p:cNvPr id="488" name="Google Shape;488;p28"/>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28"/>
          <p:cNvSpPr/>
          <p:nvPr/>
        </p:nvSpPr>
        <p:spPr>
          <a:xfrm>
            <a:off x="6679950" y="435688"/>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7337700" y="-6887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a:off x="8910000" y="1460697"/>
            <a:ext cx="234000" cy="368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a:off x="403900" y="18563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
    <p:spTree>
      <p:nvGrpSpPr>
        <p:cNvPr id="498" name="Shape 498"/>
        <p:cNvGrpSpPr/>
        <p:nvPr/>
      </p:nvGrpSpPr>
      <p:grpSpPr>
        <a:xfrm>
          <a:off x="0" y="0"/>
          <a:ext cx="0" cy="0"/>
          <a:chOff x="0" y="0"/>
          <a:chExt cx="0" cy="0"/>
        </a:xfrm>
      </p:grpSpPr>
      <p:sp>
        <p:nvSpPr>
          <p:cNvPr id="499" name="Google Shape;499;p29"/>
          <p:cNvSpPr txBox="1"/>
          <p:nvPr>
            <p:ph type="title"/>
          </p:nvPr>
        </p:nvSpPr>
        <p:spPr>
          <a:xfrm>
            <a:off x="1142250" y="1681175"/>
            <a:ext cx="3513300" cy="7038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a:lvl1pPr>
            <a:lvl2pPr lvl="1" rtl="0" algn="l">
              <a:spcBef>
                <a:spcPts val="0"/>
              </a:spcBef>
              <a:spcAft>
                <a:spcPts val="0"/>
              </a:spcAft>
              <a:buSzPts val="4200"/>
              <a:buNone/>
              <a:defRPr sz="4200"/>
            </a:lvl2pPr>
            <a:lvl3pPr lvl="2" rtl="0" algn="l">
              <a:spcBef>
                <a:spcPts val="0"/>
              </a:spcBef>
              <a:spcAft>
                <a:spcPts val="0"/>
              </a:spcAft>
              <a:buSzPts val="4200"/>
              <a:buNone/>
              <a:defRPr sz="4200"/>
            </a:lvl3pPr>
            <a:lvl4pPr lvl="3" rtl="0" algn="l">
              <a:spcBef>
                <a:spcPts val="0"/>
              </a:spcBef>
              <a:spcAft>
                <a:spcPts val="0"/>
              </a:spcAft>
              <a:buSzPts val="4200"/>
              <a:buNone/>
              <a:defRPr sz="4200"/>
            </a:lvl4pPr>
            <a:lvl5pPr lvl="4" rtl="0" algn="l">
              <a:spcBef>
                <a:spcPts val="0"/>
              </a:spcBef>
              <a:spcAft>
                <a:spcPts val="0"/>
              </a:spcAft>
              <a:buSzPts val="4200"/>
              <a:buNone/>
              <a:defRPr sz="4200"/>
            </a:lvl5pPr>
            <a:lvl6pPr lvl="5" rtl="0" algn="l">
              <a:spcBef>
                <a:spcPts val="0"/>
              </a:spcBef>
              <a:spcAft>
                <a:spcPts val="0"/>
              </a:spcAft>
              <a:buSzPts val="4200"/>
              <a:buNone/>
              <a:defRPr sz="4200"/>
            </a:lvl6pPr>
            <a:lvl7pPr lvl="6" rtl="0" algn="l">
              <a:spcBef>
                <a:spcPts val="0"/>
              </a:spcBef>
              <a:spcAft>
                <a:spcPts val="0"/>
              </a:spcAft>
              <a:buSzPts val="4200"/>
              <a:buNone/>
              <a:defRPr sz="4200"/>
            </a:lvl7pPr>
            <a:lvl8pPr lvl="7" rtl="0" algn="l">
              <a:spcBef>
                <a:spcPts val="0"/>
              </a:spcBef>
              <a:spcAft>
                <a:spcPts val="0"/>
              </a:spcAft>
              <a:buSzPts val="4200"/>
              <a:buNone/>
              <a:defRPr sz="4200"/>
            </a:lvl8pPr>
            <a:lvl9pPr lvl="8" rtl="0" algn="l">
              <a:spcBef>
                <a:spcPts val="0"/>
              </a:spcBef>
              <a:spcAft>
                <a:spcPts val="0"/>
              </a:spcAft>
              <a:buSzPts val="4200"/>
              <a:buNone/>
              <a:defRPr sz="4200"/>
            </a:lvl9pPr>
          </a:lstStyle>
          <a:p/>
        </p:txBody>
      </p:sp>
      <p:sp>
        <p:nvSpPr>
          <p:cNvPr id="500" name="Google Shape;500;p29"/>
          <p:cNvSpPr txBox="1"/>
          <p:nvPr>
            <p:ph idx="1" type="subTitle"/>
          </p:nvPr>
        </p:nvSpPr>
        <p:spPr>
          <a:xfrm>
            <a:off x="1142250" y="2321825"/>
            <a:ext cx="3513300" cy="12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1" name="Google Shape;501;p29"/>
          <p:cNvSpPr/>
          <p:nvPr/>
        </p:nvSpPr>
        <p:spPr>
          <a:xfrm>
            <a:off x="-31475" y="4906200"/>
            <a:ext cx="49062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 name="Google Shape;502;p29"/>
          <p:cNvGrpSpPr/>
          <p:nvPr/>
        </p:nvGrpSpPr>
        <p:grpSpPr>
          <a:xfrm>
            <a:off x="8618675" y="1460625"/>
            <a:ext cx="47100" cy="431700"/>
            <a:chOff x="8618675" y="1460625"/>
            <a:chExt cx="47100" cy="431700"/>
          </a:xfrm>
        </p:grpSpPr>
        <p:sp>
          <p:nvSpPr>
            <p:cNvPr id="503" name="Google Shape;503;p29"/>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06" name="Google Shape;506;p29"/>
          <p:cNvCxnSpPr/>
          <p:nvPr/>
        </p:nvCxnSpPr>
        <p:spPr>
          <a:xfrm>
            <a:off x="-164900" y="535775"/>
            <a:ext cx="2789400" cy="0"/>
          </a:xfrm>
          <a:prstGeom prst="straightConnector1">
            <a:avLst/>
          </a:prstGeom>
          <a:noFill/>
          <a:ln cap="flat" cmpd="sng" w="19050">
            <a:solidFill>
              <a:schemeClr val="dk1"/>
            </a:solidFill>
            <a:prstDash val="solid"/>
            <a:round/>
            <a:headEnd len="med" w="med" type="none"/>
            <a:tailEnd len="med" w="med" type="none"/>
          </a:ln>
        </p:spPr>
      </p:cxnSp>
      <p:sp>
        <p:nvSpPr>
          <p:cNvPr id="507" name="Google Shape;507;p29"/>
          <p:cNvSpPr/>
          <p:nvPr/>
        </p:nvSpPr>
        <p:spPr>
          <a:xfrm>
            <a:off x="384100" y="128752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248950" y="345405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3742200" y="-23085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8910000" y="1460697"/>
            <a:ext cx="234000" cy="368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7851625" y="-102125"/>
            <a:ext cx="234000" cy="4129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6793250" y="2845399"/>
            <a:ext cx="234000" cy="22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29"/>
          <p:cNvGrpSpPr/>
          <p:nvPr/>
        </p:nvGrpSpPr>
        <p:grpSpPr>
          <a:xfrm>
            <a:off x="3866125" y="4599025"/>
            <a:ext cx="1008600" cy="47100"/>
            <a:chOff x="58300" y="4325125"/>
            <a:chExt cx="1008600" cy="47100"/>
          </a:xfrm>
        </p:grpSpPr>
        <p:sp>
          <p:nvSpPr>
            <p:cNvPr id="514" name="Google Shape;514;p29"/>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TITLE_AND_BODY_1">
    <p:spTree>
      <p:nvGrpSpPr>
        <p:cNvPr id="520" name="Shape 520"/>
        <p:cNvGrpSpPr/>
        <p:nvPr/>
      </p:nvGrpSpPr>
      <p:grpSpPr>
        <a:xfrm>
          <a:off x="0" y="0"/>
          <a:ext cx="0" cy="0"/>
          <a:chOff x="0" y="0"/>
          <a:chExt cx="0" cy="0"/>
        </a:xfrm>
      </p:grpSpPr>
      <p:sp>
        <p:nvSpPr>
          <p:cNvPr id="521" name="Google Shape;521;p30"/>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2" name="Google Shape;522;p30"/>
          <p:cNvSpPr txBox="1"/>
          <p:nvPr>
            <p:ph idx="1" type="body"/>
          </p:nvPr>
        </p:nvSpPr>
        <p:spPr>
          <a:xfrm>
            <a:off x="621100" y="1152475"/>
            <a:ext cx="79017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
        <p:nvSpPr>
          <p:cNvPr id="523" name="Google Shape;523;p30"/>
          <p:cNvSpPr/>
          <p:nvPr/>
        </p:nvSpPr>
        <p:spPr>
          <a:xfrm>
            <a:off x="6356200" y="0"/>
            <a:ext cx="27879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p:nvPr/>
        </p:nvSpPr>
        <p:spPr>
          <a:xfrm>
            <a:off x="47825" y="321140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30"/>
          <p:cNvGrpSpPr/>
          <p:nvPr/>
        </p:nvGrpSpPr>
        <p:grpSpPr>
          <a:xfrm>
            <a:off x="8880050" y="3315200"/>
            <a:ext cx="47100" cy="431700"/>
            <a:chOff x="8618675" y="1460625"/>
            <a:chExt cx="47100" cy="431700"/>
          </a:xfrm>
        </p:grpSpPr>
        <p:sp>
          <p:nvSpPr>
            <p:cNvPr id="526" name="Google Shape;526;p30"/>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0"/>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0"/>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30"/>
          <p:cNvSpPr/>
          <p:nvPr/>
        </p:nvSpPr>
        <p:spPr>
          <a:xfrm>
            <a:off x="4425200" y="4792263"/>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0"/>
          <p:cNvSpPr/>
          <p:nvPr/>
        </p:nvSpPr>
        <p:spPr>
          <a:xfrm>
            <a:off x="8798025" y="155630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30"/>
          <p:cNvGrpSpPr/>
          <p:nvPr/>
        </p:nvGrpSpPr>
        <p:grpSpPr>
          <a:xfrm>
            <a:off x="839400" y="4715850"/>
            <a:ext cx="1008600" cy="47100"/>
            <a:chOff x="58300" y="4325125"/>
            <a:chExt cx="1008600" cy="47100"/>
          </a:xfrm>
        </p:grpSpPr>
        <p:sp>
          <p:nvSpPr>
            <p:cNvPr id="532" name="Google Shape;532;p30"/>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0"/>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0"/>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0"/>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30"/>
          <p:cNvSpPr/>
          <p:nvPr/>
        </p:nvSpPr>
        <p:spPr>
          <a:xfrm>
            <a:off x="6061750" y="462742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8419100" y="2519838"/>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0" y="1460697"/>
            <a:ext cx="234000" cy="368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 name="Google Shape;541;p30"/>
          <p:cNvCxnSpPr/>
          <p:nvPr/>
        </p:nvCxnSpPr>
        <p:spPr>
          <a:xfrm>
            <a:off x="8642225" y="3319225"/>
            <a:ext cx="0" cy="1850400"/>
          </a:xfrm>
          <a:prstGeom prst="straightConnector1">
            <a:avLst/>
          </a:prstGeom>
          <a:noFill/>
          <a:ln cap="flat" cmpd="sng" w="19050">
            <a:solidFill>
              <a:schemeClr val="dk1"/>
            </a:solidFill>
            <a:prstDash val="solid"/>
            <a:round/>
            <a:headEnd len="med" w="med" type="none"/>
            <a:tailEnd len="med" w="med" type="none"/>
          </a:ln>
        </p:spPr>
      </p:cxnSp>
      <p:sp>
        <p:nvSpPr>
          <p:cNvPr id="542" name="Google Shape;542;p30"/>
          <p:cNvSpPr/>
          <p:nvPr/>
        </p:nvSpPr>
        <p:spPr>
          <a:xfrm>
            <a:off x="8901825" y="6742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6" name="Shape 46"/>
        <p:cNvGrpSpPr/>
        <p:nvPr/>
      </p:nvGrpSpPr>
      <p:grpSpPr>
        <a:xfrm>
          <a:off x="0" y="0"/>
          <a:ext cx="0" cy="0"/>
          <a:chOff x="0" y="0"/>
          <a:chExt cx="0" cy="0"/>
        </a:xfrm>
      </p:grpSpPr>
      <p:sp>
        <p:nvSpPr>
          <p:cNvPr id="47" name="Google Shape;47;p4"/>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48" name="Google Shape;48;p4"/>
          <p:cNvSpPr txBox="1"/>
          <p:nvPr>
            <p:ph idx="1" type="body"/>
          </p:nvPr>
        </p:nvSpPr>
        <p:spPr>
          <a:xfrm>
            <a:off x="621100" y="1152475"/>
            <a:ext cx="7901700" cy="34164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sz="1200"/>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sp>
        <p:nvSpPr>
          <p:cNvPr id="49" name="Google Shape;49;p4"/>
          <p:cNvSpPr/>
          <p:nvPr/>
        </p:nvSpPr>
        <p:spPr>
          <a:xfrm>
            <a:off x="616550" y="4906200"/>
            <a:ext cx="79065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47825" y="321140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4"/>
          <p:cNvGrpSpPr/>
          <p:nvPr/>
        </p:nvGrpSpPr>
        <p:grpSpPr>
          <a:xfrm>
            <a:off x="8618675" y="1460625"/>
            <a:ext cx="47100" cy="431700"/>
            <a:chOff x="8618675" y="1460625"/>
            <a:chExt cx="47100" cy="431700"/>
          </a:xfrm>
        </p:grpSpPr>
        <p:sp>
          <p:nvSpPr>
            <p:cNvPr id="52" name="Google Shape;52;p4"/>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4"/>
          <p:cNvSpPr/>
          <p:nvPr/>
        </p:nvSpPr>
        <p:spPr>
          <a:xfrm>
            <a:off x="8471000" y="2852988"/>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413725" y="45566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4"/>
          <p:cNvGrpSpPr/>
          <p:nvPr/>
        </p:nvGrpSpPr>
        <p:grpSpPr>
          <a:xfrm>
            <a:off x="7514450" y="4715850"/>
            <a:ext cx="1008600" cy="47100"/>
            <a:chOff x="58300" y="4325125"/>
            <a:chExt cx="1008600" cy="47100"/>
          </a:xfrm>
        </p:grpSpPr>
        <p:sp>
          <p:nvSpPr>
            <p:cNvPr id="58" name="Google Shape;58;p4"/>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4"/>
          <p:cNvSpPr/>
          <p:nvPr/>
        </p:nvSpPr>
        <p:spPr>
          <a:xfrm>
            <a:off x="6061750" y="45566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309925" y="2078863"/>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8910000" y="1460697"/>
            <a:ext cx="234000" cy="368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 name="Google Shape;67;p4"/>
          <p:cNvCxnSpPr/>
          <p:nvPr/>
        </p:nvCxnSpPr>
        <p:spPr>
          <a:xfrm>
            <a:off x="8128200" y="535775"/>
            <a:ext cx="1143300" cy="0"/>
          </a:xfrm>
          <a:prstGeom prst="straightConnector1">
            <a:avLst/>
          </a:prstGeom>
          <a:noFill/>
          <a:ln cap="flat" cmpd="sng" w="19050">
            <a:solidFill>
              <a:schemeClr val="dk1"/>
            </a:solidFill>
            <a:prstDash val="solid"/>
            <a:round/>
            <a:headEnd len="med" w="med" type="none"/>
            <a:tailEnd len="med" w="med" type="none"/>
          </a:ln>
        </p:spPr>
      </p:cxnSp>
      <p:sp>
        <p:nvSpPr>
          <p:cNvPr id="68" name="Google Shape;68;p4"/>
          <p:cNvSpPr/>
          <p:nvPr/>
        </p:nvSpPr>
        <p:spPr>
          <a:xfrm>
            <a:off x="7965825" y="-1912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543" name="Shape 543"/>
        <p:cNvGrpSpPr/>
        <p:nvPr/>
      </p:nvGrpSpPr>
      <p:grpSpPr>
        <a:xfrm>
          <a:off x="0" y="0"/>
          <a:ext cx="0" cy="0"/>
          <a:chOff x="0" y="0"/>
          <a:chExt cx="0" cy="0"/>
        </a:xfrm>
      </p:grpSpPr>
      <p:sp>
        <p:nvSpPr>
          <p:cNvPr id="544" name="Google Shape;544;p31"/>
          <p:cNvSpPr txBox="1"/>
          <p:nvPr>
            <p:ph type="title"/>
          </p:nvPr>
        </p:nvSpPr>
        <p:spPr>
          <a:xfrm>
            <a:off x="2965650" y="690400"/>
            <a:ext cx="3212700" cy="67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45" name="Google Shape;545;p31"/>
          <p:cNvSpPr txBox="1"/>
          <p:nvPr>
            <p:ph idx="1" type="subTitle"/>
          </p:nvPr>
        </p:nvSpPr>
        <p:spPr>
          <a:xfrm>
            <a:off x="2854650" y="1538000"/>
            <a:ext cx="3434700" cy="113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6" name="Google Shape;546;p31"/>
          <p:cNvSpPr txBox="1"/>
          <p:nvPr/>
        </p:nvSpPr>
        <p:spPr>
          <a:xfrm>
            <a:off x="2727150" y="3430875"/>
            <a:ext cx="36897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Montserrat Medium"/>
                <a:ea typeface="Montserrat Medium"/>
                <a:cs typeface="Montserrat Medium"/>
                <a:sym typeface="Montserrat Medium"/>
              </a:rPr>
              <a:t>CREDITS: This presentation template was created by </a:t>
            </a:r>
            <a:r>
              <a:rPr b="1" lang="en" sz="12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Medium"/>
                <a:ea typeface="Montserrat Medium"/>
                <a:cs typeface="Montserrat Medium"/>
                <a:sym typeface="Montserrat Medium"/>
              </a:rPr>
              <a:t>, including icons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Medium"/>
                <a:ea typeface="Montserrat Medium"/>
                <a:cs typeface="Montserrat Medium"/>
                <a:sym typeface="Montserrat Medium"/>
              </a:rPr>
              <a:t>, infographics &amp; images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200">
              <a:solidFill>
                <a:schemeClr val="dk1"/>
              </a:solidFill>
              <a:latin typeface="Montserrat"/>
              <a:ea typeface="Montserrat"/>
              <a:cs typeface="Montserrat"/>
              <a:sym typeface="Montserrat"/>
            </a:endParaRPr>
          </a:p>
        </p:txBody>
      </p:sp>
      <p:sp>
        <p:nvSpPr>
          <p:cNvPr id="547" name="Google Shape;547;p31"/>
          <p:cNvSpPr/>
          <p:nvPr/>
        </p:nvSpPr>
        <p:spPr>
          <a:xfrm>
            <a:off x="0" y="730347"/>
            <a:ext cx="234000" cy="368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1"/>
          <p:cNvSpPr/>
          <p:nvPr/>
        </p:nvSpPr>
        <p:spPr>
          <a:xfrm>
            <a:off x="8885725" y="234915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1"/>
          <p:cNvSpPr/>
          <p:nvPr/>
        </p:nvSpPr>
        <p:spPr>
          <a:xfrm>
            <a:off x="8643900" y="32460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 name="Google Shape;550;p31"/>
          <p:cNvGrpSpPr/>
          <p:nvPr/>
        </p:nvGrpSpPr>
        <p:grpSpPr>
          <a:xfrm>
            <a:off x="621100" y="4608575"/>
            <a:ext cx="1008600" cy="47100"/>
            <a:chOff x="58300" y="4325125"/>
            <a:chExt cx="1008600" cy="47100"/>
          </a:xfrm>
        </p:grpSpPr>
        <p:sp>
          <p:nvSpPr>
            <p:cNvPr id="551" name="Google Shape;551;p31"/>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1"/>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1"/>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1"/>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57" name="Google Shape;557;p31"/>
          <p:cNvCxnSpPr/>
          <p:nvPr/>
        </p:nvCxnSpPr>
        <p:spPr>
          <a:xfrm>
            <a:off x="-115400" y="4937425"/>
            <a:ext cx="2848800" cy="0"/>
          </a:xfrm>
          <a:prstGeom prst="straightConnector1">
            <a:avLst/>
          </a:prstGeom>
          <a:noFill/>
          <a:ln cap="flat" cmpd="sng" w="19050">
            <a:solidFill>
              <a:schemeClr val="dk1"/>
            </a:solidFill>
            <a:prstDash val="solid"/>
            <a:round/>
            <a:headEnd len="med" w="med" type="none"/>
            <a:tailEnd len="med" w="med" type="none"/>
          </a:ln>
        </p:spPr>
      </p:cxnSp>
      <p:sp>
        <p:nvSpPr>
          <p:cNvPr id="558" name="Google Shape;558;p31"/>
          <p:cNvSpPr/>
          <p:nvPr/>
        </p:nvSpPr>
        <p:spPr>
          <a:xfrm>
            <a:off x="6823375" y="4906200"/>
            <a:ext cx="23205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6378175" y="15822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p:nvPr/>
        </p:nvSpPr>
        <p:spPr>
          <a:xfrm>
            <a:off x="3958225" y="49062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1"/>
          <p:cNvSpPr/>
          <p:nvPr/>
        </p:nvSpPr>
        <p:spPr>
          <a:xfrm>
            <a:off x="2259725" y="23900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2" name="Google Shape;562;p31"/>
          <p:cNvCxnSpPr/>
          <p:nvPr/>
        </p:nvCxnSpPr>
        <p:spPr>
          <a:xfrm>
            <a:off x="8522900" y="-201100"/>
            <a:ext cx="0" cy="19932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563" name="Shape 563"/>
        <p:cNvGrpSpPr/>
        <p:nvPr/>
      </p:nvGrpSpPr>
      <p:grpSpPr>
        <a:xfrm>
          <a:off x="0" y="0"/>
          <a:ext cx="0" cy="0"/>
          <a:chOff x="0" y="0"/>
          <a:chExt cx="0" cy="0"/>
        </a:xfrm>
      </p:grpSpPr>
      <p:sp>
        <p:nvSpPr>
          <p:cNvPr id="564" name="Google Shape;564;p32"/>
          <p:cNvSpPr/>
          <p:nvPr/>
        </p:nvSpPr>
        <p:spPr>
          <a:xfrm flipH="1">
            <a:off x="1266150" y="-3300"/>
            <a:ext cx="7906500" cy="23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2"/>
          <p:cNvSpPr/>
          <p:nvPr/>
        </p:nvSpPr>
        <p:spPr>
          <a:xfrm flipH="1">
            <a:off x="623200" y="4906200"/>
            <a:ext cx="79065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2"/>
          <p:cNvSpPr/>
          <p:nvPr/>
        </p:nvSpPr>
        <p:spPr>
          <a:xfrm flipH="1">
            <a:off x="1328825" y="17474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 name="Google Shape;567;p32"/>
          <p:cNvGrpSpPr/>
          <p:nvPr/>
        </p:nvGrpSpPr>
        <p:grpSpPr>
          <a:xfrm flipH="1">
            <a:off x="480475" y="1460625"/>
            <a:ext cx="47100" cy="431700"/>
            <a:chOff x="8618675" y="1460625"/>
            <a:chExt cx="47100" cy="431700"/>
          </a:xfrm>
        </p:grpSpPr>
        <p:sp>
          <p:nvSpPr>
            <p:cNvPr id="568" name="Google Shape;568;p32"/>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32"/>
          <p:cNvSpPr/>
          <p:nvPr/>
        </p:nvSpPr>
        <p:spPr>
          <a:xfrm flipH="1">
            <a:off x="8930225" y="8177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p:nvPr/>
        </p:nvSpPr>
        <p:spPr>
          <a:xfrm flipH="1">
            <a:off x="-229175" y="343397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 name="Google Shape;573;p32"/>
          <p:cNvCxnSpPr/>
          <p:nvPr/>
        </p:nvCxnSpPr>
        <p:spPr>
          <a:xfrm rot="10800000">
            <a:off x="-125225" y="535775"/>
            <a:ext cx="2789400" cy="0"/>
          </a:xfrm>
          <a:prstGeom prst="straightConnector1">
            <a:avLst/>
          </a:prstGeom>
          <a:noFill/>
          <a:ln cap="flat" cmpd="sng" w="19050">
            <a:solidFill>
              <a:schemeClr val="dk1"/>
            </a:solidFill>
            <a:prstDash val="solid"/>
            <a:round/>
            <a:headEnd len="med" w="med" type="none"/>
            <a:tailEnd len="med" w="med" type="none"/>
          </a:ln>
        </p:spPr>
      </p:cxnSp>
      <p:sp>
        <p:nvSpPr>
          <p:cNvPr id="574" name="Google Shape;574;p32"/>
          <p:cNvSpPr/>
          <p:nvPr/>
        </p:nvSpPr>
        <p:spPr>
          <a:xfrm flipH="1">
            <a:off x="7679100" y="50442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2"/>
          <p:cNvSpPr/>
          <p:nvPr/>
        </p:nvSpPr>
        <p:spPr>
          <a:xfrm flipH="1">
            <a:off x="789775" y="42351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 name="Google Shape;576;p32"/>
          <p:cNvGrpSpPr/>
          <p:nvPr/>
        </p:nvGrpSpPr>
        <p:grpSpPr>
          <a:xfrm flipH="1">
            <a:off x="7516550" y="4161925"/>
            <a:ext cx="1008600" cy="47100"/>
            <a:chOff x="58300" y="4325125"/>
            <a:chExt cx="1008600" cy="47100"/>
          </a:xfrm>
        </p:grpSpPr>
        <p:sp>
          <p:nvSpPr>
            <p:cNvPr id="577" name="Google Shape;577;p32"/>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2"/>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2"/>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2"/>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32"/>
          <p:cNvGrpSpPr/>
          <p:nvPr/>
        </p:nvGrpSpPr>
        <p:grpSpPr>
          <a:xfrm flipH="1">
            <a:off x="623200" y="4715850"/>
            <a:ext cx="1008600" cy="47100"/>
            <a:chOff x="58300" y="4325125"/>
            <a:chExt cx="1008600" cy="47100"/>
          </a:xfrm>
        </p:grpSpPr>
        <p:sp>
          <p:nvSpPr>
            <p:cNvPr id="584" name="Google Shape;584;p32"/>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2"/>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2"/>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2"/>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2"/>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2"/>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32"/>
          <p:cNvSpPr/>
          <p:nvPr/>
        </p:nvSpPr>
        <p:spPr>
          <a:xfrm flipH="1">
            <a:off x="5349550" y="435882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2"/>
          <p:cNvSpPr/>
          <p:nvPr/>
        </p:nvSpPr>
        <p:spPr>
          <a:xfrm flipH="1">
            <a:off x="4271525" y="42351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2"/>
          <p:cNvSpPr/>
          <p:nvPr/>
        </p:nvSpPr>
        <p:spPr>
          <a:xfrm flipH="1">
            <a:off x="2980700" y="45566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2"/>
          <p:cNvSpPr/>
          <p:nvPr/>
        </p:nvSpPr>
        <p:spPr>
          <a:xfrm flipH="1">
            <a:off x="6066825" y="90670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2"/>
          <p:cNvSpPr/>
          <p:nvPr/>
        </p:nvSpPr>
        <p:spPr>
          <a:xfrm flipH="1">
            <a:off x="2362500" y="679238"/>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2"/>
          <p:cNvSpPr/>
          <p:nvPr/>
        </p:nvSpPr>
        <p:spPr>
          <a:xfrm flipH="1">
            <a:off x="4137875" y="36757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596" name="Shape 596"/>
        <p:cNvGrpSpPr/>
        <p:nvPr/>
      </p:nvGrpSpPr>
      <p:grpSpPr>
        <a:xfrm>
          <a:off x="0" y="0"/>
          <a:ext cx="0" cy="0"/>
          <a:chOff x="0" y="0"/>
          <a:chExt cx="0" cy="0"/>
        </a:xfrm>
      </p:grpSpPr>
      <p:sp>
        <p:nvSpPr>
          <p:cNvPr id="597" name="Google Shape;597;p33"/>
          <p:cNvSpPr/>
          <p:nvPr/>
        </p:nvSpPr>
        <p:spPr>
          <a:xfrm>
            <a:off x="616550" y="4906200"/>
            <a:ext cx="79065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p:nvPr/>
        </p:nvSpPr>
        <p:spPr>
          <a:xfrm>
            <a:off x="-229175" y="178705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275325" y="135682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 name="Google Shape;600;p33"/>
          <p:cNvGrpSpPr/>
          <p:nvPr/>
        </p:nvGrpSpPr>
        <p:grpSpPr>
          <a:xfrm>
            <a:off x="5181600" y="320475"/>
            <a:ext cx="1008600" cy="47100"/>
            <a:chOff x="58300" y="4325125"/>
            <a:chExt cx="1008600" cy="47100"/>
          </a:xfrm>
        </p:grpSpPr>
        <p:sp>
          <p:nvSpPr>
            <p:cNvPr id="601" name="Google Shape;601;p33"/>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3"/>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3"/>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3"/>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3"/>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33"/>
          <p:cNvSpPr/>
          <p:nvPr/>
        </p:nvSpPr>
        <p:spPr>
          <a:xfrm>
            <a:off x="569200" y="325020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3"/>
          <p:cNvSpPr/>
          <p:nvPr/>
        </p:nvSpPr>
        <p:spPr>
          <a:xfrm>
            <a:off x="6061750" y="45566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3"/>
          <p:cNvSpPr/>
          <p:nvPr/>
        </p:nvSpPr>
        <p:spPr>
          <a:xfrm>
            <a:off x="8561975" y="3675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3"/>
          <p:cNvSpPr/>
          <p:nvPr/>
        </p:nvSpPr>
        <p:spPr>
          <a:xfrm>
            <a:off x="7342650" y="-18635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3"/>
          <p:cNvSpPr/>
          <p:nvPr/>
        </p:nvSpPr>
        <p:spPr>
          <a:xfrm>
            <a:off x="8910000" y="1460697"/>
            <a:ext cx="234000" cy="368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33"/>
          <p:cNvGrpSpPr/>
          <p:nvPr/>
        </p:nvGrpSpPr>
        <p:grpSpPr>
          <a:xfrm>
            <a:off x="8618675" y="1460625"/>
            <a:ext cx="47100" cy="431700"/>
            <a:chOff x="8618675" y="1460625"/>
            <a:chExt cx="47100" cy="431700"/>
          </a:xfrm>
        </p:grpSpPr>
        <p:sp>
          <p:nvSpPr>
            <p:cNvPr id="613" name="Google Shape;613;p33"/>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3"/>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3"/>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616" name="Shape 616"/>
        <p:cNvGrpSpPr/>
        <p:nvPr/>
      </p:nvGrpSpPr>
      <p:grpSpPr>
        <a:xfrm>
          <a:off x="0" y="0"/>
          <a:ext cx="0" cy="0"/>
          <a:chOff x="0" y="0"/>
          <a:chExt cx="0" cy="0"/>
        </a:xfrm>
      </p:grpSpPr>
      <p:grpSp>
        <p:nvGrpSpPr>
          <p:cNvPr id="617" name="Google Shape;617;p34"/>
          <p:cNvGrpSpPr/>
          <p:nvPr/>
        </p:nvGrpSpPr>
        <p:grpSpPr>
          <a:xfrm>
            <a:off x="408250" y="1460700"/>
            <a:ext cx="47100" cy="431700"/>
            <a:chOff x="8618675" y="1460625"/>
            <a:chExt cx="47100" cy="431700"/>
          </a:xfrm>
        </p:grpSpPr>
        <p:sp>
          <p:nvSpPr>
            <p:cNvPr id="618" name="Google Shape;618;p34"/>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4"/>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34"/>
          <p:cNvSpPr/>
          <p:nvPr/>
        </p:nvSpPr>
        <p:spPr>
          <a:xfrm>
            <a:off x="8900550" y="31966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2" name="Google Shape;622;p34"/>
          <p:cNvCxnSpPr/>
          <p:nvPr/>
        </p:nvCxnSpPr>
        <p:spPr>
          <a:xfrm>
            <a:off x="6279350" y="535775"/>
            <a:ext cx="2992200" cy="0"/>
          </a:xfrm>
          <a:prstGeom prst="straightConnector1">
            <a:avLst/>
          </a:prstGeom>
          <a:noFill/>
          <a:ln cap="flat" cmpd="sng" w="19050">
            <a:solidFill>
              <a:schemeClr val="dk1"/>
            </a:solidFill>
            <a:prstDash val="solid"/>
            <a:round/>
            <a:headEnd len="med" w="med" type="none"/>
            <a:tailEnd len="med" w="med" type="none"/>
          </a:ln>
        </p:spPr>
      </p:cxnSp>
      <p:sp>
        <p:nvSpPr>
          <p:cNvPr id="623" name="Google Shape;623;p34"/>
          <p:cNvSpPr/>
          <p:nvPr/>
        </p:nvSpPr>
        <p:spPr>
          <a:xfrm>
            <a:off x="8603825" y="25585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4"/>
          <p:cNvSpPr/>
          <p:nvPr/>
        </p:nvSpPr>
        <p:spPr>
          <a:xfrm>
            <a:off x="740175" y="487307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4"/>
          <p:cNvSpPr/>
          <p:nvPr/>
        </p:nvSpPr>
        <p:spPr>
          <a:xfrm>
            <a:off x="0" y="1460697"/>
            <a:ext cx="234000" cy="368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34"/>
          <p:cNvGrpSpPr/>
          <p:nvPr/>
        </p:nvGrpSpPr>
        <p:grpSpPr>
          <a:xfrm>
            <a:off x="7514300" y="4756925"/>
            <a:ext cx="1008600" cy="47100"/>
            <a:chOff x="58300" y="4325125"/>
            <a:chExt cx="1008600" cy="47100"/>
          </a:xfrm>
        </p:grpSpPr>
        <p:sp>
          <p:nvSpPr>
            <p:cNvPr id="627" name="Google Shape;627;p34"/>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4"/>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4"/>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4"/>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4"/>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4"/>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36" name="Shape 636"/>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637" name="Shape 637"/>
        <p:cNvGrpSpPr/>
        <p:nvPr/>
      </p:nvGrpSpPr>
      <p:grpSpPr>
        <a:xfrm>
          <a:off x="0" y="0"/>
          <a:ext cx="0" cy="0"/>
          <a:chOff x="0" y="0"/>
          <a:chExt cx="0" cy="0"/>
        </a:xfrm>
      </p:grpSpPr>
      <p:sp>
        <p:nvSpPr>
          <p:cNvPr id="638" name="Google Shape;638;p3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5"/>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1" name="Google Shape;71;p5"/>
          <p:cNvSpPr txBox="1"/>
          <p:nvPr>
            <p:ph idx="1" type="subTitle"/>
          </p:nvPr>
        </p:nvSpPr>
        <p:spPr>
          <a:xfrm>
            <a:off x="1333551" y="2655250"/>
            <a:ext cx="2849400" cy="524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72" name="Google Shape;72;p5"/>
          <p:cNvSpPr txBox="1"/>
          <p:nvPr>
            <p:ph idx="2" type="subTitle"/>
          </p:nvPr>
        </p:nvSpPr>
        <p:spPr>
          <a:xfrm>
            <a:off x="1333525" y="3061500"/>
            <a:ext cx="2849400" cy="104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3" name="Google Shape;73;p5"/>
          <p:cNvSpPr txBox="1"/>
          <p:nvPr>
            <p:ph idx="3" type="subTitle"/>
          </p:nvPr>
        </p:nvSpPr>
        <p:spPr>
          <a:xfrm>
            <a:off x="4961064" y="2655250"/>
            <a:ext cx="2849400" cy="524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74" name="Google Shape;74;p5"/>
          <p:cNvSpPr txBox="1"/>
          <p:nvPr>
            <p:ph idx="4" type="subTitle"/>
          </p:nvPr>
        </p:nvSpPr>
        <p:spPr>
          <a:xfrm>
            <a:off x="4961038" y="3061500"/>
            <a:ext cx="2849400" cy="104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5" name="Google Shape;75;p5"/>
          <p:cNvSpPr/>
          <p:nvPr/>
        </p:nvSpPr>
        <p:spPr>
          <a:xfrm>
            <a:off x="432425" y="355485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5"/>
          <p:cNvGrpSpPr/>
          <p:nvPr/>
        </p:nvGrpSpPr>
        <p:grpSpPr>
          <a:xfrm>
            <a:off x="354750" y="4557875"/>
            <a:ext cx="1008600" cy="47100"/>
            <a:chOff x="58300" y="4325125"/>
            <a:chExt cx="1008600" cy="47100"/>
          </a:xfrm>
        </p:grpSpPr>
        <p:sp>
          <p:nvSpPr>
            <p:cNvPr id="77" name="Google Shape;77;p5"/>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5"/>
          <p:cNvSpPr/>
          <p:nvPr/>
        </p:nvSpPr>
        <p:spPr>
          <a:xfrm>
            <a:off x="3986425" y="460497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6541950" y="470022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2363475" y="4804013"/>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0" y="1483698"/>
            <a:ext cx="234000" cy="183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6817200" y="0"/>
            <a:ext cx="2326800" cy="23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8618675" y="1460625"/>
            <a:ext cx="47100" cy="431700"/>
            <a:chOff x="8618675" y="1460625"/>
            <a:chExt cx="47100" cy="431700"/>
          </a:xfrm>
        </p:grpSpPr>
        <p:sp>
          <p:nvSpPr>
            <p:cNvPr id="89" name="Google Shape;89;p5"/>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2" name="Google Shape;92;p5"/>
          <p:cNvCxnSpPr/>
          <p:nvPr/>
        </p:nvCxnSpPr>
        <p:spPr>
          <a:xfrm>
            <a:off x="6482075" y="535775"/>
            <a:ext cx="2789400" cy="0"/>
          </a:xfrm>
          <a:prstGeom prst="straightConnector1">
            <a:avLst/>
          </a:prstGeom>
          <a:noFill/>
          <a:ln cap="flat" cmpd="sng" w="19050">
            <a:solidFill>
              <a:schemeClr val="dk1"/>
            </a:solidFill>
            <a:prstDash val="solid"/>
            <a:round/>
            <a:headEnd len="med" w="med" type="none"/>
            <a:tailEnd len="med" w="med" type="none"/>
          </a:ln>
        </p:spPr>
      </p:cxnSp>
      <p:sp>
        <p:nvSpPr>
          <p:cNvPr id="93" name="Google Shape;93;p5"/>
          <p:cNvSpPr/>
          <p:nvPr/>
        </p:nvSpPr>
        <p:spPr>
          <a:xfrm>
            <a:off x="8910000" y="1460622"/>
            <a:ext cx="234000" cy="368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6"/>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6" name="Google Shape;96;p6"/>
          <p:cNvSpPr/>
          <p:nvPr/>
        </p:nvSpPr>
        <p:spPr>
          <a:xfrm>
            <a:off x="618750" y="-3300"/>
            <a:ext cx="7906500" cy="23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229175" y="8177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8994250" y="366875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 name="Google Shape;99;p6"/>
          <p:cNvCxnSpPr/>
          <p:nvPr/>
        </p:nvCxnSpPr>
        <p:spPr>
          <a:xfrm>
            <a:off x="6482075" y="4894950"/>
            <a:ext cx="2789400" cy="0"/>
          </a:xfrm>
          <a:prstGeom prst="straightConnector1">
            <a:avLst/>
          </a:prstGeom>
          <a:noFill/>
          <a:ln cap="flat" cmpd="sng" w="19050">
            <a:solidFill>
              <a:schemeClr val="dk1"/>
            </a:solidFill>
            <a:prstDash val="solid"/>
            <a:round/>
            <a:headEnd len="med" w="med" type="none"/>
            <a:tailEnd len="med" w="med" type="none"/>
          </a:ln>
        </p:spPr>
      </p:cxnSp>
      <p:sp>
        <p:nvSpPr>
          <p:cNvPr id="100" name="Google Shape;100;p6"/>
          <p:cNvSpPr/>
          <p:nvPr/>
        </p:nvSpPr>
        <p:spPr>
          <a:xfrm>
            <a:off x="8786225" y="29759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6"/>
          <p:cNvGrpSpPr/>
          <p:nvPr/>
        </p:nvGrpSpPr>
        <p:grpSpPr>
          <a:xfrm>
            <a:off x="8018600" y="4715850"/>
            <a:ext cx="1008600" cy="47100"/>
            <a:chOff x="58300" y="4325125"/>
            <a:chExt cx="1008600" cy="47100"/>
          </a:xfrm>
        </p:grpSpPr>
        <p:sp>
          <p:nvSpPr>
            <p:cNvPr id="102" name="Google Shape;102;p6"/>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6"/>
          <p:cNvSpPr/>
          <p:nvPr/>
        </p:nvSpPr>
        <p:spPr>
          <a:xfrm>
            <a:off x="3394175" y="493015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a:off x="2508250" y="49301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112225" y="26140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6"/>
          <p:cNvGrpSpPr/>
          <p:nvPr/>
        </p:nvGrpSpPr>
        <p:grpSpPr>
          <a:xfrm>
            <a:off x="353850" y="4498450"/>
            <a:ext cx="47100" cy="431700"/>
            <a:chOff x="8618675" y="1460625"/>
            <a:chExt cx="47100" cy="431700"/>
          </a:xfrm>
        </p:grpSpPr>
        <p:sp>
          <p:nvSpPr>
            <p:cNvPr id="112" name="Google Shape;112;p6"/>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6"/>
          <p:cNvSpPr/>
          <p:nvPr/>
        </p:nvSpPr>
        <p:spPr>
          <a:xfrm>
            <a:off x="376275" y="18512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6" name="Shape 116"/>
        <p:cNvGrpSpPr/>
        <p:nvPr/>
      </p:nvGrpSpPr>
      <p:grpSpPr>
        <a:xfrm>
          <a:off x="0" y="0"/>
          <a:ext cx="0" cy="0"/>
          <a:chOff x="0" y="0"/>
          <a:chExt cx="0" cy="0"/>
        </a:xfrm>
      </p:grpSpPr>
      <p:sp>
        <p:nvSpPr>
          <p:cNvPr id="117" name="Google Shape;117;p7"/>
          <p:cNvSpPr txBox="1"/>
          <p:nvPr>
            <p:ph idx="1" type="body"/>
          </p:nvPr>
        </p:nvSpPr>
        <p:spPr>
          <a:xfrm>
            <a:off x="2475925" y="2051582"/>
            <a:ext cx="4619700" cy="2263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5"/>
              </a:buClr>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8" name="Google Shape;118;p7"/>
          <p:cNvSpPr txBox="1"/>
          <p:nvPr>
            <p:ph type="title"/>
          </p:nvPr>
        </p:nvSpPr>
        <p:spPr>
          <a:xfrm>
            <a:off x="2475925" y="828725"/>
            <a:ext cx="4619700" cy="1158900"/>
          </a:xfrm>
          <a:prstGeom prst="rect">
            <a:avLst/>
          </a:prstGeom>
        </p:spPr>
        <p:txBody>
          <a:bodyPr anchorCtr="0" anchor="t" bIns="91425" lIns="91425" spcFirstLastPara="1" rIns="91425" wrap="square" tIns="91425">
            <a:noAutofit/>
          </a:bodyPr>
          <a:lstStyle>
            <a:lvl1pPr lvl="0" marR="3810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9" name="Google Shape;119;p7"/>
          <p:cNvSpPr/>
          <p:nvPr/>
        </p:nvSpPr>
        <p:spPr>
          <a:xfrm>
            <a:off x="-26400" y="-3300"/>
            <a:ext cx="7906500" cy="23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616550" y="4906200"/>
            <a:ext cx="79065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191825" y="122852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8914225" y="245222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 name="Google Shape;123;p7"/>
          <p:cNvCxnSpPr/>
          <p:nvPr/>
        </p:nvCxnSpPr>
        <p:spPr>
          <a:xfrm>
            <a:off x="6482075" y="535775"/>
            <a:ext cx="2789400" cy="0"/>
          </a:xfrm>
          <a:prstGeom prst="straightConnector1">
            <a:avLst/>
          </a:prstGeom>
          <a:noFill/>
          <a:ln cap="flat" cmpd="sng" w="19050">
            <a:solidFill>
              <a:schemeClr val="dk1"/>
            </a:solidFill>
            <a:prstDash val="solid"/>
            <a:round/>
            <a:headEnd len="med" w="med" type="none"/>
            <a:tailEnd len="med" w="med" type="none"/>
          </a:ln>
        </p:spPr>
      </p:cxnSp>
      <p:sp>
        <p:nvSpPr>
          <p:cNvPr id="124" name="Google Shape;124;p7"/>
          <p:cNvSpPr/>
          <p:nvPr/>
        </p:nvSpPr>
        <p:spPr>
          <a:xfrm>
            <a:off x="8714375" y="335530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477650" y="283810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6" name="Shape 126"/>
        <p:cNvGrpSpPr/>
        <p:nvPr/>
      </p:nvGrpSpPr>
      <p:grpSpPr>
        <a:xfrm>
          <a:off x="0" y="0"/>
          <a:ext cx="0" cy="0"/>
          <a:chOff x="0" y="0"/>
          <a:chExt cx="0" cy="0"/>
        </a:xfrm>
      </p:grpSpPr>
      <p:sp>
        <p:nvSpPr>
          <p:cNvPr id="127" name="Google Shape;127;p8"/>
          <p:cNvSpPr txBox="1"/>
          <p:nvPr>
            <p:ph type="title"/>
          </p:nvPr>
        </p:nvSpPr>
        <p:spPr>
          <a:xfrm>
            <a:off x="1388100" y="1633725"/>
            <a:ext cx="6367800" cy="2037600"/>
          </a:xfrm>
          <a:prstGeom prst="rect">
            <a:avLst/>
          </a:prstGeom>
        </p:spPr>
        <p:txBody>
          <a:bodyPr anchorCtr="0" anchor="t"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8" name="Google Shape;128;p8"/>
          <p:cNvSpPr/>
          <p:nvPr/>
        </p:nvSpPr>
        <p:spPr>
          <a:xfrm>
            <a:off x="-26400" y="-3300"/>
            <a:ext cx="7906500" cy="23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0" y="4906200"/>
            <a:ext cx="27351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8"/>
          <p:cNvGrpSpPr/>
          <p:nvPr/>
        </p:nvGrpSpPr>
        <p:grpSpPr>
          <a:xfrm>
            <a:off x="597550" y="1149050"/>
            <a:ext cx="47100" cy="431700"/>
            <a:chOff x="8618675" y="1460625"/>
            <a:chExt cx="47100" cy="431700"/>
          </a:xfrm>
        </p:grpSpPr>
        <p:sp>
          <p:nvSpPr>
            <p:cNvPr id="131" name="Google Shape;131;p8"/>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8"/>
          <p:cNvSpPr/>
          <p:nvPr/>
        </p:nvSpPr>
        <p:spPr>
          <a:xfrm>
            <a:off x="299975" y="215287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 name="Google Shape;135;p8"/>
          <p:cNvCxnSpPr/>
          <p:nvPr/>
        </p:nvCxnSpPr>
        <p:spPr>
          <a:xfrm>
            <a:off x="6482075" y="535775"/>
            <a:ext cx="2789400" cy="0"/>
          </a:xfrm>
          <a:prstGeom prst="straightConnector1">
            <a:avLst/>
          </a:prstGeom>
          <a:noFill/>
          <a:ln cap="flat" cmpd="sng" w="19050">
            <a:solidFill>
              <a:schemeClr val="dk1"/>
            </a:solidFill>
            <a:prstDash val="solid"/>
            <a:round/>
            <a:headEnd len="med" w="med" type="none"/>
            <a:tailEnd len="med" w="med" type="none"/>
          </a:ln>
        </p:spPr>
      </p:cxnSp>
      <p:grpSp>
        <p:nvGrpSpPr>
          <p:cNvPr id="136" name="Google Shape;136;p8"/>
          <p:cNvGrpSpPr/>
          <p:nvPr/>
        </p:nvGrpSpPr>
        <p:grpSpPr>
          <a:xfrm>
            <a:off x="8492875" y="3379500"/>
            <a:ext cx="47100" cy="1008600"/>
            <a:chOff x="8492875" y="3379500"/>
            <a:chExt cx="47100" cy="1008600"/>
          </a:xfrm>
        </p:grpSpPr>
        <p:sp>
          <p:nvSpPr>
            <p:cNvPr id="137" name="Google Shape;137;p8"/>
            <p:cNvSpPr/>
            <p:nvPr/>
          </p:nvSpPr>
          <p:spPr>
            <a:xfrm rot="10800000">
              <a:off x="8492875" y="4341000"/>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rot="10800000">
              <a:off x="8492875" y="4148700"/>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rot="10800000">
              <a:off x="8492875" y="3956400"/>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rot="10800000">
              <a:off x="8492875" y="3764100"/>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rot="10800000">
              <a:off x="8492875" y="3571800"/>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rot="10800000">
              <a:off x="8492875" y="3379500"/>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8"/>
          <p:cNvSpPr/>
          <p:nvPr/>
        </p:nvSpPr>
        <p:spPr>
          <a:xfrm>
            <a:off x="547325" y="36318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8910000" y="1460697"/>
            <a:ext cx="234000" cy="368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6252475" y="484812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4734425" y="432485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7" name="Shape 147"/>
        <p:cNvGrpSpPr/>
        <p:nvPr/>
      </p:nvGrpSpPr>
      <p:grpSpPr>
        <a:xfrm>
          <a:off x="0" y="0"/>
          <a:ext cx="0" cy="0"/>
          <a:chOff x="0" y="0"/>
          <a:chExt cx="0" cy="0"/>
        </a:xfrm>
      </p:grpSpPr>
      <p:sp>
        <p:nvSpPr>
          <p:cNvPr id="148" name="Google Shape;148;p9"/>
          <p:cNvSpPr txBox="1"/>
          <p:nvPr>
            <p:ph type="title"/>
          </p:nvPr>
        </p:nvSpPr>
        <p:spPr>
          <a:xfrm>
            <a:off x="1953675" y="1460900"/>
            <a:ext cx="5236500" cy="792000"/>
          </a:xfrm>
          <a:prstGeom prst="rect">
            <a:avLst/>
          </a:prstGeom>
        </p:spPr>
        <p:txBody>
          <a:bodyPr anchorCtr="0" anchor="t" bIns="91425" lIns="91425" spcFirstLastPara="1" rIns="91425" wrap="square" tIns="91425">
            <a:noAutofit/>
          </a:bodyPr>
          <a:lstStyle>
            <a:lvl1pPr lvl="0" algn="ctr">
              <a:spcBef>
                <a:spcPts val="0"/>
              </a:spcBef>
              <a:spcAft>
                <a:spcPts val="0"/>
              </a:spcAft>
              <a:buSzPts val="4200"/>
              <a:buNone/>
              <a:defRPr sz="4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49" name="Google Shape;149;p9"/>
          <p:cNvSpPr txBox="1"/>
          <p:nvPr>
            <p:ph idx="1" type="subTitle"/>
          </p:nvPr>
        </p:nvSpPr>
        <p:spPr>
          <a:xfrm>
            <a:off x="1953675" y="2252900"/>
            <a:ext cx="5236500" cy="1403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50" name="Google Shape;150;p9"/>
          <p:cNvSpPr/>
          <p:nvPr/>
        </p:nvSpPr>
        <p:spPr>
          <a:xfrm>
            <a:off x="1237500" y="-3300"/>
            <a:ext cx="7906500" cy="237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a:off x="2725575" y="4906200"/>
            <a:ext cx="3692700" cy="23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
          <p:cNvSpPr/>
          <p:nvPr/>
        </p:nvSpPr>
        <p:spPr>
          <a:xfrm>
            <a:off x="-229175" y="8177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
          <p:cNvSpPr/>
          <p:nvPr/>
        </p:nvSpPr>
        <p:spPr>
          <a:xfrm>
            <a:off x="8930225" y="343397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 name="Google Shape;154;p9"/>
          <p:cNvCxnSpPr/>
          <p:nvPr/>
        </p:nvCxnSpPr>
        <p:spPr>
          <a:xfrm>
            <a:off x="-91350" y="535775"/>
            <a:ext cx="2789400" cy="0"/>
          </a:xfrm>
          <a:prstGeom prst="straightConnector1">
            <a:avLst/>
          </a:prstGeom>
          <a:noFill/>
          <a:ln cap="flat" cmpd="sng" w="19050">
            <a:solidFill>
              <a:schemeClr val="dk1"/>
            </a:solidFill>
            <a:prstDash val="solid"/>
            <a:round/>
            <a:headEnd len="med" w="med" type="none"/>
            <a:tailEnd len="med" w="med" type="none"/>
          </a:ln>
        </p:spPr>
      </p:cxnSp>
      <p:sp>
        <p:nvSpPr>
          <p:cNvPr id="155" name="Google Shape;155;p9"/>
          <p:cNvSpPr/>
          <p:nvPr/>
        </p:nvSpPr>
        <p:spPr>
          <a:xfrm>
            <a:off x="1237500" y="49062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
          <p:cNvSpPr/>
          <p:nvPr/>
        </p:nvSpPr>
        <p:spPr>
          <a:xfrm>
            <a:off x="8930225" y="133930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a:off x="350525" y="300890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9"/>
          <p:cNvGrpSpPr/>
          <p:nvPr/>
        </p:nvGrpSpPr>
        <p:grpSpPr>
          <a:xfrm>
            <a:off x="5409675" y="4642675"/>
            <a:ext cx="1008600" cy="47100"/>
            <a:chOff x="58300" y="4325125"/>
            <a:chExt cx="1008600" cy="47100"/>
          </a:xfrm>
        </p:grpSpPr>
        <p:sp>
          <p:nvSpPr>
            <p:cNvPr id="159" name="Google Shape;159;p9"/>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5" name="Shape 165"/>
        <p:cNvGrpSpPr/>
        <p:nvPr/>
      </p:nvGrpSpPr>
      <p:grpSpPr>
        <a:xfrm>
          <a:off x="0" y="0"/>
          <a:ext cx="0" cy="0"/>
          <a:chOff x="0" y="0"/>
          <a:chExt cx="0" cy="0"/>
        </a:xfrm>
      </p:grpSpPr>
      <p:sp>
        <p:nvSpPr>
          <p:cNvPr id="166" name="Google Shape;166;p10"/>
          <p:cNvSpPr txBox="1"/>
          <p:nvPr>
            <p:ph idx="1" type="body"/>
          </p:nvPr>
        </p:nvSpPr>
        <p:spPr>
          <a:xfrm>
            <a:off x="6070100" y="539500"/>
            <a:ext cx="2475600" cy="16551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3500"/>
              <a:buNone/>
              <a:defRPr b="1" sz="2400"/>
            </a:lvl1pPr>
          </a:lstStyle>
          <a:p/>
        </p:txBody>
      </p:sp>
      <p:sp>
        <p:nvSpPr>
          <p:cNvPr id="167" name="Google Shape;167;p10"/>
          <p:cNvSpPr/>
          <p:nvPr/>
        </p:nvSpPr>
        <p:spPr>
          <a:xfrm>
            <a:off x="-26400" y="-3300"/>
            <a:ext cx="7906500" cy="23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10"/>
          <p:cNvGrpSpPr/>
          <p:nvPr/>
        </p:nvGrpSpPr>
        <p:grpSpPr>
          <a:xfrm>
            <a:off x="408250" y="1460700"/>
            <a:ext cx="47100" cy="431700"/>
            <a:chOff x="8618675" y="1460625"/>
            <a:chExt cx="47100" cy="431700"/>
          </a:xfrm>
        </p:grpSpPr>
        <p:sp>
          <p:nvSpPr>
            <p:cNvPr id="169" name="Google Shape;169;p10"/>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0"/>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0"/>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10"/>
          <p:cNvSpPr/>
          <p:nvPr/>
        </p:nvSpPr>
        <p:spPr>
          <a:xfrm>
            <a:off x="8900550" y="31966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10"/>
          <p:cNvCxnSpPr/>
          <p:nvPr/>
        </p:nvCxnSpPr>
        <p:spPr>
          <a:xfrm>
            <a:off x="6279350" y="535775"/>
            <a:ext cx="2992200" cy="0"/>
          </a:xfrm>
          <a:prstGeom prst="straightConnector1">
            <a:avLst/>
          </a:prstGeom>
          <a:noFill/>
          <a:ln cap="flat" cmpd="sng" w="19050">
            <a:solidFill>
              <a:schemeClr val="dk1"/>
            </a:solidFill>
            <a:prstDash val="solid"/>
            <a:round/>
            <a:headEnd len="med" w="med" type="none"/>
            <a:tailEnd len="med" w="med" type="none"/>
          </a:ln>
        </p:spPr>
      </p:cxnSp>
      <p:sp>
        <p:nvSpPr>
          <p:cNvPr id="174" name="Google Shape;174;p10"/>
          <p:cNvSpPr/>
          <p:nvPr/>
        </p:nvSpPr>
        <p:spPr>
          <a:xfrm>
            <a:off x="8603825" y="25585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a:off x="740175" y="487307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a:off x="0" y="1460697"/>
            <a:ext cx="234000" cy="368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10"/>
          <p:cNvGrpSpPr/>
          <p:nvPr/>
        </p:nvGrpSpPr>
        <p:grpSpPr>
          <a:xfrm>
            <a:off x="7514300" y="4756925"/>
            <a:ext cx="1008600" cy="47100"/>
            <a:chOff x="58300" y="4325125"/>
            <a:chExt cx="1008600" cy="47100"/>
          </a:xfrm>
        </p:grpSpPr>
        <p:sp>
          <p:nvSpPr>
            <p:cNvPr id="178" name="Google Shape;178;p10"/>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1100" y="445025"/>
            <a:ext cx="79017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1pPr>
            <a:lvl2pPr lvl="1">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2pPr>
            <a:lvl3pPr lvl="2">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3pPr>
            <a:lvl4pPr lvl="3">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4pPr>
            <a:lvl5pPr lvl="4">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5pPr>
            <a:lvl6pPr lvl="5">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6pPr>
            <a:lvl7pPr lvl="6">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7pPr>
            <a:lvl8pPr lvl="7">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8pPr>
            <a:lvl9pPr lvl="8">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621100" y="1152475"/>
            <a:ext cx="79017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indent="-317500" lvl="1" marL="9144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indent="-317500" lvl="2" marL="13716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indent="-317500" lvl="3" marL="18288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indent="-317500" lvl="4" marL="22860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indent="-317500" lvl="5" marL="27432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indent="-317500" lvl="6" marL="32004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indent="-317500" lvl="7" marL="36576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indent="-317500" lvl="8" marL="41148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633" name="Shape 633"/>
        <p:cNvGrpSpPr/>
        <p:nvPr/>
      </p:nvGrpSpPr>
      <p:grpSpPr>
        <a:xfrm>
          <a:off x="0" y="0"/>
          <a:ext cx="0" cy="0"/>
          <a:chOff x="0" y="0"/>
          <a:chExt cx="0" cy="0"/>
        </a:xfrm>
      </p:grpSpPr>
      <p:sp>
        <p:nvSpPr>
          <p:cNvPr id="634" name="Google Shape;634;p3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635" name="Google Shape;635;p3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41.xml"/><Relationship Id="rId4" Type="http://schemas.openxmlformats.org/officeDocument/2006/relationships/slide" Target="/ppt/slides/slide38.xml"/><Relationship Id="rId9" Type="http://schemas.openxmlformats.org/officeDocument/2006/relationships/slide" Target="/ppt/slides/slide36.xml"/><Relationship Id="rId5" Type="http://schemas.openxmlformats.org/officeDocument/2006/relationships/slide" Target="/ppt/slides/slide37.xml"/><Relationship Id="rId6" Type="http://schemas.openxmlformats.org/officeDocument/2006/relationships/slide" Target="/ppt/slides/slide35.xml"/><Relationship Id="rId7" Type="http://schemas.openxmlformats.org/officeDocument/2006/relationships/slide" Target="/ppt/slides/slide41.xml"/><Relationship Id="rId8" Type="http://schemas.openxmlformats.org/officeDocument/2006/relationships/slide" Target="/ppt/slides/slide43.xml"/><Relationship Id="rId11" Type="http://schemas.openxmlformats.org/officeDocument/2006/relationships/hyperlink" Target="http://bit.ly/30B07Gq" TargetMode="External"/><Relationship Id="rId10" Type="http://schemas.openxmlformats.org/officeDocument/2006/relationships/hyperlink" Target="http://bit.ly/2Tynxth" TargetMode="External"/><Relationship Id="rId13" Type="http://schemas.openxmlformats.org/officeDocument/2006/relationships/hyperlink" Target="https://www.freepik.com/?utm_source=slidesgo_template&amp;utm_medium=referral-link&amp;utm_campaign=promo-slide&amp;utm_term=slidesgo&amp;utm_content=freepik" TargetMode="External"/><Relationship Id="rId12" Type="http://schemas.openxmlformats.org/officeDocument/2006/relationships/hyperlink" Target="http://bit.ly/33VAFh3" TargetMode="External"/><Relationship Id="rId15" Type="http://schemas.openxmlformats.org/officeDocument/2006/relationships/hyperlink" Target="https://storyset.com/?utm_source=slidesgo_template&amp;utm_medium=referral-link&amp;utm_campaign=promo-slide&amp;utm_term=slidesgo&amp;utm_content=storyset"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 Id="rId17" Type="http://schemas.openxmlformats.org/officeDocument/2006/relationships/hyperlink" Target="https://www.videvo.net/?utm_source=slidesgo_template&amp;utm_medium=referral-link&amp;utm_campaign=sg_resources&amp;utm_content=videvo" TargetMode="External"/><Relationship Id="rId16"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image" Target="../media/image8.jpg"/><Relationship Id="rId4"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hyperlink" Target="https://docs.google.com/spreadsheets/d/1IwCNVh0i8aVhqlvRCsLLp6zrHWMmnZQYXVNEJJq4C4w/copy#gid=1364826426" TargetMode="External"/><Relationship Id="rId6"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hyperlink" Target="https://docs.google.com/spreadsheets/d/1IwCNVh0i8aVhqlvRCsLLp6zrHWMmnZQYXVNEJJq4C4w/copy#gid=272337234" TargetMode="External"/><Relationship Id="rId6"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 Id="rId3" Type="http://schemas.openxmlformats.org/officeDocument/2006/relationships/hyperlink" Target="https://www.freepik.com/free-vector/flat-abstract-background_19335262.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 Id="rId3" Type="http://schemas.openxmlformats.org/officeDocument/2006/relationships/hyperlink" Target="https://www.freepik.com/free-photo/earth-globe-surrounded-by-hands_4298876.htm/?utm_source=slidesgo_template&amp;utm_medium=referral-link&amp;utm_campaign=sg_resources&amp;utm_content=freepik" TargetMode="External"/><Relationship Id="rId4" Type="http://schemas.openxmlformats.org/officeDocument/2006/relationships/hyperlink" Target="https://www.freepik.com/free-photo/person-with-magnifying-glass-looking-globe_1935149.htm/?utm_source=slidesgo_template&amp;utm_medium=referral-link&amp;utm_campaign=sg_resources&amp;utm_content=freepik" TargetMode="External"/><Relationship Id="rId5" Type="http://schemas.openxmlformats.org/officeDocument/2006/relationships/hyperlink" Target="https://www.freepik.com/free-photo/person-protesting-with-placard-world-environment-day-outdoors_30124927.htm/?utm_source=slidesgo_template&amp;utm_medium=referral-link&amp;utm_campaign=sg_resources&amp;utm_content=freepik" TargetMode="External"/><Relationship Id="rId6" Type="http://schemas.openxmlformats.org/officeDocument/2006/relationships/hyperlink" Target="https://www.freepik.com/free-photo/person-protesting-with-placard-world-environment-day-outdoors_30124944.htm/?utm_source=slidesgo_template&amp;utm_medium=referral-link&amp;utm_campaign=sg_resources&amp;utm_content=freepik" TargetMode="External"/><Relationship Id="rId7" Type="http://schemas.openxmlformats.org/officeDocument/2006/relationships/hyperlink" Target="https://www.freepik.com/free-vector/flat-design-charity-event-twitch-background_26685218.htm/?utm_source=slidesgo_template&amp;utm_medium=referral-link&amp;utm_campaign=sg_resources&amp;utm_content=freepik" TargetMode="External"/><Relationship Id="rId8" Type="http://schemas.openxmlformats.org/officeDocument/2006/relationships/hyperlink" Target="https://www.flaticon.com/packs/career-advancement-22/?utm_source=slidesgo_template&amp;utm_medium=referral-link&amp;utm_campaign=sg_resources&amp;utm_content=flatico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1.xml"/><Relationship Id="rId3" Type="http://schemas.openxmlformats.org/officeDocument/2006/relationships/hyperlink" Target="https://fonts.google.com/specimen/Montserrat" TargetMode="External"/><Relationship Id="rId4" Type="http://schemas.openxmlformats.org/officeDocument/2006/relationships/hyperlink" Target="https://fonts.google.com/specimen/Montserra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4.png"/><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7.png"/><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1.png"/><Relationship Id="rId14" Type="http://schemas.openxmlformats.org/officeDocument/2006/relationships/image" Target="../media/image5.png"/><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0.png"/><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 Id="rId3" Type="http://schemas.openxmlformats.org/officeDocument/2006/relationships/hyperlink" Target="https://bit.ly/2ZjL1p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 Id="rId3" Type="http://schemas.openxmlformats.org/officeDocument/2006/relationships/hyperlink" Target="https://workspace.google.com/marketplace/app/icons_for_slides_docs/38157832650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6.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38"/>
          <p:cNvSpPr txBox="1"/>
          <p:nvPr>
            <p:ph type="ctrTitle"/>
          </p:nvPr>
        </p:nvSpPr>
        <p:spPr>
          <a:xfrm>
            <a:off x="544900" y="1184200"/>
            <a:ext cx="6687000" cy="88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CLONE PROJECT</a:t>
            </a:r>
            <a:endParaRPr/>
          </a:p>
        </p:txBody>
      </p:sp>
      <p:sp>
        <p:nvSpPr>
          <p:cNvPr id="644" name="Google Shape;644;p38"/>
          <p:cNvSpPr/>
          <p:nvPr/>
        </p:nvSpPr>
        <p:spPr>
          <a:xfrm>
            <a:off x="7713625" y="17474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8"/>
          <p:cNvSpPr/>
          <p:nvPr/>
        </p:nvSpPr>
        <p:spPr>
          <a:xfrm>
            <a:off x="8252675" y="42351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 name="Google Shape;646;p38"/>
          <p:cNvGrpSpPr/>
          <p:nvPr/>
        </p:nvGrpSpPr>
        <p:grpSpPr>
          <a:xfrm>
            <a:off x="621100" y="4161925"/>
            <a:ext cx="1008600" cy="47100"/>
            <a:chOff x="58300" y="4325125"/>
            <a:chExt cx="1008600" cy="47100"/>
          </a:xfrm>
        </p:grpSpPr>
        <p:sp>
          <p:nvSpPr>
            <p:cNvPr id="647" name="Google Shape;647;p38"/>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8"/>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8"/>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8"/>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8"/>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 name="Google Shape;653;p38"/>
          <p:cNvSpPr/>
          <p:nvPr/>
        </p:nvSpPr>
        <p:spPr>
          <a:xfrm>
            <a:off x="4770925" y="42351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
          <p:cNvSpPr/>
          <p:nvPr/>
        </p:nvSpPr>
        <p:spPr>
          <a:xfrm>
            <a:off x="2975625" y="90670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p:nvPr/>
        </p:nvSpPr>
        <p:spPr>
          <a:xfrm>
            <a:off x="6679950" y="679238"/>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8"/>
          <p:cNvSpPr/>
          <p:nvPr/>
        </p:nvSpPr>
        <p:spPr>
          <a:xfrm>
            <a:off x="621100" y="2715300"/>
            <a:ext cx="1008600" cy="3180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IMAGES</a:t>
            </a:r>
            <a:endParaRPr/>
          </a:p>
        </p:txBody>
      </p:sp>
      <p:sp>
        <p:nvSpPr>
          <p:cNvPr id="657" name="Google Shape;657;p38"/>
          <p:cNvSpPr/>
          <p:nvPr/>
        </p:nvSpPr>
        <p:spPr>
          <a:xfrm>
            <a:off x="1782850" y="2715300"/>
            <a:ext cx="1008600" cy="3180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VIDEOS</a:t>
            </a:r>
            <a:endParaRPr/>
          </a:p>
        </p:txBody>
      </p:sp>
      <p:sp>
        <p:nvSpPr>
          <p:cNvPr id="658" name="Google Shape;658;p38"/>
          <p:cNvSpPr/>
          <p:nvPr/>
        </p:nvSpPr>
        <p:spPr>
          <a:xfrm>
            <a:off x="621100" y="3149075"/>
            <a:ext cx="1114200" cy="3180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VOLUMES</a:t>
            </a:r>
            <a:endParaRPr/>
          </a:p>
        </p:txBody>
      </p:sp>
      <p:sp>
        <p:nvSpPr>
          <p:cNvPr id="659" name="Google Shape;659;p38"/>
          <p:cNvSpPr/>
          <p:nvPr/>
        </p:nvSpPr>
        <p:spPr>
          <a:xfrm>
            <a:off x="1893225" y="3149075"/>
            <a:ext cx="898200" cy="3180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PCD</a:t>
            </a:r>
            <a:endParaRPr/>
          </a:p>
        </p:txBody>
      </p:sp>
      <p:sp>
        <p:nvSpPr>
          <p:cNvPr id="660" name="Google Shape;660;p38"/>
          <p:cNvSpPr/>
          <p:nvPr/>
        </p:nvSpPr>
        <p:spPr>
          <a:xfrm>
            <a:off x="621100" y="3582850"/>
            <a:ext cx="2170200" cy="3180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PCD EPISODES</a:t>
            </a:r>
            <a:endParaRPr/>
          </a:p>
        </p:txBody>
      </p:sp>
      <p:sp>
        <p:nvSpPr>
          <p:cNvPr id="661" name="Google Shape;661;p38"/>
          <p:cNvSpPr/>
          <p:nvPr/>
        </p:nvSpPr>
        <p:spPr>
          <a:xfrm>
            <a:off x="621100" y="2027300"/>
            <a:ext cx="3133800" cy="3180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Medium"/>
                <a:ea typeface="Montserrat Medium"/>
                <a:cs typeface="Montserrat Medium"/>
                <a:sym typeface="Montserrat Medium"/>
              </a:rPr>
              <a:t>app supports all project types</a:t>
            </a:r>
            <a:endParaRPr/>
          </a:p>
        </p:txBody>
      </p:sp>
      <p:sp>
        <p:nvSpPr>
          <p:cNvPr id="662" name="Google Shape;662;p38"/>
          <p:cNvSpPr/>
          <p:nvPr/>
        </p:nvSpPr>
        <p:spPr>
          <a:xfrm>
            <a:off x="2949350" y="3036525"/>
            <a:ext cx="1114200" cy="430500"/>
          </a:xfrm>
          <a:prstGeom prst="rightArrow">
            <a:avLst>
              <a:gd fmla="val 50000" name="adj1"/>
              <a:gd fmla="val 500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4221475" y="3092775"/>
            <a:ext cx="1497300" cy="3180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WORKSPACE</a:t>
            </a:r>
            <a:endParaRPr/>
          </a:p>
        </p:txBody>
      </p:sp>
      <p:sp>
        <p:nvSpPr>
          <p:cNvPr id="664" name="Google Shape;664;p38"/>
          <p:cNvSpPr/>
          <p:nvPr/>
        </p:nvSpPr>
        <p:spPr>
          <a:xfrm>
            <a:off x="7148825" y="3092775"/>
            <a:ext cx="1301700" cy="3180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PROJECT</a:t>
            </a:r>
            <a:endParaRPr/>
          </a:p>
        </p:txBody>
      </p:sp>
      <p:sp>
        <p:nvSpPr>
          <p:cNvPr id="665" name="Google Shape;665;p38"/>
          <p:cNvSpPr/>
          <p:nvPr/>
        </p:nvSpPr>
        <p:spPr>
          <a:xfrm>
            <a:off x="5876700" y="3036525"/>
            <a:ext cx="1114200" cy="430500"/>
          </a:xfrm>
          <a:prstGeom prst="rightArrow">
            <a:avLst>
              <a:gd fmla="val 50000" name="adj1"/>
              <a:gd fmla="val 500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47"/>
          <p:cNvSpPr/>
          <p:nvPr/>
        </p:nvSpPr>
        <p:spPr>
          <a:xfrm>
            <a:off x="2921038" y="1333350"/>
            <a:ext cx="514500" cy="51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7"/>
          <p:cNvSpPr/>
          <p:nvPr/>
        </p:nvSpPr>
        <p:spPr>
          <a:xfrm>
            <a:off x="5708463" y="1333350"/>
            <a:ext cx="514500" cy="51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7"/>
          <p:cNvSpPr/>
          <p:nvPr/>
        </p:nvSpPr>
        <p:spPr>
          <a:xfrm>
            <a:off x="2921038" y="3067800"/>
            <a:ext cx="514500" cy="51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7"/>
          <p:cNvSpPr/>
          <p:nvPr/>
        </p:nvSpPr>
        <p:spPr>
          <a:xfrm>
            <a:off x="5708463" y="3067800"/>
            <a:ext cx="514500" cy="51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7"/>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VOTING </a:t>
            </a:r>
            <a:r>
              <a:rPr lang="en"/>
              <a:t>BEHAVIOR</a:t>
            </a:r>
            <a:endParaRPr/>
          </a:p>
        </p:txBody>
      </p:sp>
      <p:sp>
        <p:nvSpPr>
          <p:cNvPr id="882" name="Google Shape;882;p47"/>
          <p:cNvSpPr txBox="1"/>
          <p:nvPr>
            <p:ph idx="3" type="subTitle"/>
          </p:nvPr>
        </p:nvSpPr>
        <p:spPr>
          <a:xfrm>
            <a:off x="2059125" y="1882738"/>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83" name="Google Shape;883;p47"/>
          <p:cNvSpPr txBox="1"/>
          <p:nvPr>
            <p:ph idx="1" type="subTitle"/>
          </p:nvPr>
        </p:nvSpPr>
        <p:spPr>
          <a:xfrm>
            <a:off x="4846563" y="1882738"/>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84" name="Google Shape;884;p47"/>
          <p:cNvSpPr txBox="1"/>
          <p:nvPr>
            <p:ph idx="2" type="subTitle"/>
          </p:nvPr>
        </p:nvSpPr>
        <p:spPr>
          <a:xfrm>
            <a:off x="4846563" y="2255850"/>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885" name="Google Shape;885;p47"/>
          <p:cNvSpPr txBox="1"/>
          <p:nvPr>
            <p:ph idx="4" type="subTitle"/>
          </p:nvPr>
        </p:nvSpPr>
        <p:spPr>
          <a:xfrm>
            <a:off x="2059125" y="2255850"/>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886" name="Google Shape;886;p47"/>
          <p:cNvSpPr txBox="1"/>
          <p:nvPr>
            <p:ph idx="5" type="subTitle"/>
          </p:nvPr>
        </p:nvSpPr>
        <p:spPr>
          <a:xfrm>
            <a:off x="4846563" y="3614275"/>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887" name="Google Shape;887;p47"/>
          <p:cNvSpPr txBox="1"/>
          <p:nvPr>
            <p:ph idx="6" type="subTitle"/>
          </p:nvPr>
        </p:nvSpPr>
        <p:spPr>
          <a:xfrm>
            <a:off x="4846563" y="3987325"/>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888" name="Google Shape;888;p47"/>
          <p:cNvSpPr txBox="1"/>
          <p:nvPr>
            <p:ph idx="7" type="subTitle"/>
          </p:nvPr>
        </p:nvSpPr>
        <p:spPr>
          <a:xfrm>
            <a:off x="2059138" y="3614275"/>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889" name="Google Shape;889;p47"/>
          <p:cNvSpPr txBox="1"/>
          <p:nvPr>
            <p:ph idx="8" type="subTitle"/>
          </p:nvPr>
        </p:nvSpPr>
        <p:spPr>
          <a:xfrm>
            <a:off x="2059113" y="3987325"/>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t>
            </a:r>
            <a:r>
              <a:rPr lang="en"/>
              <a:t>composed of hydrogen and helium</a:t>
            </a:r>
            <a:endParaRPr/>
          </a:p>
        </p:txBody>
      </p:sp>
      <p:sp>
        <p:nvSpPr>
          <p:cNvPr id="890" name="Google Shape;890;p47"/>
          <p:cNvSpPr/>
          <p:nvPr/>
        </p:nvSpPr>
        <p:spPr>
          <a:xfrm>
            <a:off x="8910000" y="-3"/>
            <a:ext cx="234000" cy="368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7"/>
          <p:cNvSpPr/>
          <p:nvPr/>
        </p:nvSpPr>
        <p:spPr>
          <a:xfrm>
            <a:off x="364325" y="234915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7"/>
          <p:cNvSpPr/>
          <p:nvPr/>
        </p:nvSpPr>
        <p:spPr>
          <a:xfrm>
            <a:off x="7738325" y="6000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47"/>
          <p:cNvGrpSpPr/>
          <p:nvPr/>
        </p:nvGrpSpPr>
        <p:grpSpPr>
          <a:xfrm>
            <a:off x="7901400" y="4740575"/>
            <a:ext cx="1008600" cy="47100"/>
            <a:chOff x="58300" y="4325125"/>
            <a:chExt cx="1008600" cy="47100"/>
          </a:xfrm>
        </p:grpSpPr>
        <p:sp>
          <p:nvSpPr>
            <p:cNvPr id="894" name="Google Shape;894;p47"/>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7"/>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7"/>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7"/>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7"/>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7"/>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 name="Google Shape;900;p47"/>
          <p:cNvSpPr/>
          <p:nvPr/>
        </p:nvSpPr>
        <p:spPr>
          <a:xfrm>
            <a:off x="8198300" y="29927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7"/>
          <p:cNvSpPr/>
          <p:nvPr/>
        </p:nvSpPr>
        <p:spPr>
          <a:xfrm>
            <a:off x="8522900" y="144582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7"/>
          <p:cNvSpPr/>
          <p:nvPr/>
        </p:nvSpPr>
        <p:spPr>
          <a:xfrm>
            <a:off x="6417700" y="-1286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7"/>
          <p:cNvSpPr/>
          <p:nvPr/>
        </p:nvSpPr>
        <p:spPr>
          <a:xfrm>
            <a:off x="210350" y="35119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7"/>
          <p:cNvSpPr/>
          <p:nvPr/>
        </p:nvSpPr>
        <p:spPr>
          <a:xfrm>
            <a:off x="171475" y="13074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7"/>
          <p:cNvSpPr/>
          <p:nvPr/>
        </p:nvSpPr>
        <p:spPr>
          <a:xfrm>
            <a:off x="535025" y="46838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47"/>
          <p:cNvGrpSpPr/>
          <p:nvPr/>
        </p:nvGrpSpPr>
        <p:grpSpPr>
          <a:xfrm>
            <a:off x="5804915" y="1429796"/>
            <a:ext cx="321623" cy="321610"/>
            <a:chOff x="5409852" y="2018221"/>
            <a:chExt cx="321623" cy="321610"/>
          </a:xfrm>
        </p:grpSpPr>
        <p:sp>
          <p:nvSpPr>
            <p:cNvPr id="907" name="Google Shape;907;p47"/>
            <p:cNvSpPr/>
            <p:nvPr/>
          </p:nvSpPr>
          <p:spPr>
            <a:xfrm>
              <a:off x="5580006" y="2188374"/>
              <a:ext cx="151470" cy="75241"/>
            </a:xfrm>
            <a:custGeom>
              <a:rect b="b" l="l" r="r" t="t"/>
              <a:pathLst>
                <a:path extrusionOk="0" h="3353" w="6750">
                  <a:moveTo>
                    <a:pt x="3365" y="846"/>
                  </a:moveTo>
                  <a:cubicBezTo>
                    <a:pt x="3654" y="846"/>
                    <a:pt x="3941" y="917"/>
                    <a:pt x="4202" y="1058"/>
                  </a:cubicBezTo>
                  <a:lnTo>
                    <a:pt x="4202" y="1684"/>
                  </a:lnTo>
                  <a:lnTo>
                    <a:pt x="2518" y="1684"/>
                  </a:lnTo>
                  <a:lnTo>
                    <a:pt x="2518" y="1058"/>
                  </a:lnTo>
                  <a:cubicBezTo>
                    <a:pt x="2786" y="917"/>
                    <a:pt x="3077" y="846"/>
                    <a:pt x="3365" y="846"/>
                  </a:cubicBezTo>
                  <a:close/>
                  <a:moveTo>
                    <a:pt x="3367" y="0"/>
                  </a:moveTo>
                  <a:cubicBezTo>
                    <a:pt x="2369" y="0"/>
                    <a:pt x="1863" y="492"/>
                    <a:pt x="1803" y="537"/>
                  </a:cubicBezTo>
                  <a:lnTo>
                    <a:pt x="1684" y="671"/>
                  </a:lnTo>
                  <a:lnTo>
                    <a:pt x="1684" y="1684"/>
                  </a:lnTo>
                  <a:lnTo>
                    <a:pt x="1" y="1684"/>
                  </a:lnTo>
                  <a:lnTo>
                    <a:pt x="1" y="3352"/>
                  </a:lnTo>
                  <a:lnTo>
                    <a:pt x="6749" y="3352"/>
                  </a:lnTo>
                  <a:lnTo>
                    <a:pt x="6749" y="1684"/>
                  </a:lnTo>
                  <a:lnTo>
                    <a:pt x="5036" y="1684"/>
                  </a:lnTo>
                  <a:lnTo>
                    <a:pt x="5036" y="671"/>
                  </a:lnTo>
                  <a:lnTo>
                    <a:pt x="4917" y="537"/>
                  </a:lnTo>
                  <a:cubicBezTo>
                    <a:pt x="4857" y="492"/>
                    <a:pt x="4351" y="0"/>
                    <a:pt x="3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7"/>
            <p:cNvSpPr/>
            <p:nvPr/>
          </p:nvSpPr>
          <p:spPr>
            <a:xfrm>
              <a:off x="5409852" y="2018221"/>
              <a:ext cx="249757" cy="321610"/>
            </a:xfrm>
            <a:custGeom>
              <a:rect b="b" l="l" r="r" t="t"/>
              <a:pathLst>
                <a:path extrusionOk="0" h="14332" w="11130">
                  <a:moveTo>
                    <a:pt x="4217" y="1"/>
                  </a:moveTo>
                  <a:lnTo>
                    <a:pt x="4217" y="835"/>
                  </a:lnTo>
                  <a:lnTo>
                    <a:pt x="5066" y="835"/>
                  </a:lnTo>
                  <a:lnTo>
                    <a:pt x="5066" y="1669"/>
                  </a:lnTo>
                  <a:lnTo>
                    <a:pt x="1922" y="1669"/>
                  </a:lnTo>
                  <a:lnTo>
                    <a:pt x="656" y="2965"/>
                  </a:lnTo>
                  <a:lnTo>
                    <a:pt x="1922" y="4217"/>
                  </a:lnTo>
                  <a:lnTo>
                    <a:pt x="5066" y="4217"/>
                  </a:lnTo>
                  <a:lnTo>
                    <a:pt x="5066" y="6734"/>
                  </a:lnTo>
                  <a:lnTo>
                    <a:pt x="1252" y="6734"/>
                  </a:lnTo>
                  <a:lnTo>
                    <a:pt x="1" y="8001"/>
                  </a:lnTo>
                  <a:lnTo>
                    <a:pt x="1252" y="9267"/>
                  </a:lnTo>
                  <a:lnTo>
                    <a:pt x="5066" y="9267"/>
                  </a:lnTo>
                  <a:lnTo>
                    <a:pt x="5066" y="13498"/>
                  </a:lnTo>
                  <a:lnTo>
                    <a:pt x="4217" y="13498"/>
                  </a:lnTo>
                  <a:lnTo>
                    <a:pt x="4217" y="14332"/>
                  </a:lnTo>
                  <a:lnTo>
                    <a:pt x="6749" y="14332"/>
                  </a:lnTo>
                  <a:lnTo>
                    <a:pt x="6749" y="13498"/>
                  </a:lnTo>
                  <a:lnTo>
                    <a:pt x="5900" y="13498"/>
                  </a:lnTo>
                  <a:lnTo>
                    <a:pt x="5900" y="6749"/>
                  </a:lnTo>
                  <a:lnTo>
                    <a:pt x="9863" y="6749"/>
                  </a:lnTo>
                  <a:lnTo>
                    <a:pt x="11129" y="5483"/>
                  </a:lnTo>
                  <a:lnTo>
                    <a:pt x="9863" y="4217"/>
                  </a:lnTo>
                  <a:lnTo>
                    <a:pt x="5900" y="4217"/>
                  </a:lnTo>
                  <a:lnTo>
                    <a:pt x="5900" y="835"/>
                  </a:lnTo>
                  <a:lnTo>
                    <a:pt x="6749" y="835"/>
                  </a:lnTo>
                  <a:lnTo>
                    <a:pt x="67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7"/>
            <p:cNvSpPr/>
            <p:nvPr/>
          </p:nvSpPr>
          <p:spPr>
            <a:xfrm>
              <a:off x="5580006" y="2282640"/>
              <a:ext cx="151470" cy="57177"/>
            </a:xfrm>
            <a:custGeom>
              <a:rect b="b" l="l" r="r" t="t"/>
              <a:pathLst>
                <a:path extrusionOk="0" h="2548" w="6750">
                  <a:moveTo>
                    <a:pt x="1" y="0"/>
                  </a:moveTo>
                  <a:lnTo>
                    <a:pt x="1" y="2548"/>
                  </a:lnTo>
                  <a:lnTo>
                    <a:pt x="6749" y="2548"/>
                  </a:lnTo>
                  <a:lnTo>
                    <a:pt x="6749" y="0"/>
                  </a:lnTo>
                  <a:lnTo>
                    <a:pt x="3784" y="0"/>
                  </a:lnTo>
                  <a:lnTo>
                    <a:pt x="3784" y="835"/>
                  </a:lnTo>
                  <a:lnTo>
                    <a:pt x="2935" y="835"/>
                  </a:lnTo>
                  <a:lnTo>
                    <a:pt x="29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47"/>
          <p:cNvGrpSpPr/>
          <p:nvPr/>
        </p:nvGrpSpPr>
        <p:grpSpPr>
          <a:xfrm>
            <a:off x="3017485" y="1429799"/>
            <a:ext cx="321598" cy="321598"/>
            <a:chOff x="4047660" y="2761999"/>
            <a:chExt cx="321598" cy="321598"/>
          </a:xfrm>
        </p:grpSpPr>
        <p:sp>
          <p:nvSpPr>
            <p:cNvPr id="911" name="Google Shape;911;p47"/>
            <p:cNvSpPr/>
            <p:nvPr/>
          </p:nvSpPr>
          <p:spPr>
            <a:xfrm>
              <a:off x="4047660" y="2761999"/>
              <a:ext cx="127706" cy="127728"/>
            </a:xfrm>
            <a:custGeom>
              <a:rect b="b" l="l" r="r" t="t"/>
              <a:pathLst>
                <a:path extrusionOk="0" h="5692" w="5691">
                  <a:moveTo>
                    <a:pt x="581" y="0"/>
                  </a:moveTo>
                  <a:lnTo>
                    <a:pt x="0" y="581"/>
                  </a:lnTo>
                  <a:lnTo>
                    <a:pt x="1698" y="2295"/>
                  </a:lnTo>
                  <a:cubicBezTo>
                    <a:pt x="1594" y="2861"/>
                    <a:pt x="1535" y="4246"/>
                    <a:pt x="2771" y="5691"/>
                  </a:cubicBezTo>
                  <a:lnTo>
                    <a:pt x="5691" y="2771"/>
                  </a:lnTo>
                  <a:cubicBezTo>
                    <a:pt x="4615" y="1850"/>
                    <a:pt x="3571" y="1648"/>
                    <a:pt x="2875" y="1648"/>
                  </a:cubicBezTo>
                  <a:cubicBezTo>
                    <a:pt x="2637" y="1648"/>
                    <a:pt x="2439" y="1672"/>
                    <a:pt x="2294" y="1699"/>
                  </a:cubicBezTo>
                  <a:lnTo>
                    <a:pt x="5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7"/>
            <p:cNvSpPr/>
            <p:nvPr/>
          </p:nvSpPr>
          <p:spPr>
            <a:xfrm>
              <a:off x="4122875" y="2837214"/>
              <a:ext cx="120705" cy="120368"/>
            </a:xfrm>
            <a:custGeom>
              <a:rect b="b" l="l" r="r" t="t"/>
              <a:pathLst>
                <a:path extrusionOk="0" h="5364" w="5379">
                  <a:moveTo>
                    <a:pt x="2369" y="1773"/>
                  </a:moveTo>
                  <a:lnTo>
                    <a:pt x="2965" y="2369"/>
                  </a:lnTo>
                  <a:lnTo>
                    <a:pt x="2369" y="2965"/>
                  </a:lnTo>
                  <a:lnTo>
                    <a:pt x="1773" y="2369"/>
                  </a:lnTo>
                  <a:lnTo>
                    <a:pt x="2369" y="1773"/>
                  </a:lnTo>
                  <a:close/>
                  <a:moveTo>
                    <a:pt x="2965" y="0"/>
                  </a:moveTo>
                  <a:lnTo>
                    <a:pt x="0" y="2965"/>
                  </a:lnTo>
                  <a:lnTo>
                    <a:pt x="2399" y="5363"/>
                  </a:lnTo>
                  <a:cubicBezTo>
                    <a:pt x="2783" y="4787"/>
                    <a:pt x="3432" y="4442"/>
                    <a:pt x="4127" y="4442"/>
                  </a:cubicBezTo>
                  <a:cubicBezTo>
                    <a:pt x="4240" y="4442"/>
                    <a:pt x="4355" y="4451"/>
                    <a:pt x="4469" y="4470"/>
                  </a:cubicBezTo>
                  <a:cubicBezTo>
                    <a:pt x="4335" y="3650"/>
                    <a:pt x="4693" y="2861"/>
                    <a:pt x="5378" y="2399"/>
                  </a:cubicBezTo>
                  <a:lnTo>
                    <a:pt x="29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7"/>
            <p:cNvSpPr/>
            <p:nvPr/>
          </p:nvSpPr>
          <p:spPr>
            <a:xfrm>
              <a:off x="4184716" y="2955287"/>
              <a:ext cx="84599" cy="81861"/>
            </a:xfrm>
            <a:custGeom>
              <a:rect b="b" l="l" r="r" t="t"/>
              <a:pathLst>
                <a:path extrusionOk="0" h="3648" w="3770">
                  <a:moveTo>
                    <a:pt x="1393" y="1"/>
                  </a:moveTo>
                  <a:cubicBezTo>
                    <a:pt x="1073" y="1"/>
                    <a:pt x="752" y="124"/>
                    <a:pt x="507" y="370"/>
                  </a:cubicBezTo>
                  <a:cubicBezTo>
                    <a:pt x="0" y="861"/>
                    <a:pt x="0" y="1666"/>
                    <a:pt x="507" y="2157"/>
                  </a:cubicBezTo>
                  <a:lnTo>
                    <a:pt x="1996" y="3647"/>
                  </a:lnTo>
                  <a:lnTo>
                    <a:pt x="3769" y="1859"/>
                  </a:lnTo>
                  <a:lnTo>
                    <a:pt x="2279" y="370"/>
                  </a:lnTo>
                  <a:cubicBezTo>
                    <a:pt x="2034" y="124"/>
                    <a:pt x="1713" y="1"/>
                    <a:pt x="13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7"/>
            <p:cNvSpPr/>
            <p:nvPr/>
          </p:nvSpPr>
          <p:spPr>
            <a:xfrm>
              <a:off x="4229863" y="2901950"/>
              <a:ext cx="92587" cy="81704"/>
            </a:xfrm>
            <a:custGeom>
              <a:rect b="b" l="l" r="r" t="t"/>
              <a:pathLst>
                <a:path extrusionOk="0" h="3641" w="4126">
                  <a:moveTo>
                    <a:pt x="1787" y="0"/>
                  </a:moveTo>
                  <a:cubicBezTo>
                    <a:pt x="825" y="0"/>
                    <a:pt x="1" y="1231"/>
                    <a:pt x="863" y="2151"/>
                  </a:cubicBezTo>
                  <a:lnTo>
                    <a:pt x="2353" y="3640"/>
                  </a:lnTo>
                  <a:lnTo>
                    <a:pt x="4126" y="1853"/>
                  </a:lnTo>
                  <a:lnTo>
                    <a:pt x="2636" y="363"/>
                  </a:lnTo>
                  <a:cubicBezTo>
                    <a:pt x="2368" y="108"/>
                    <a:pt x="2071" y="0"/>
                    <a:pt x="17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7"/>
            <p:cNvSpPr/>
            <p:nvPr/>
          </p:nvSpPr>
          <p:spPr>
            <a:xfrm>
              <a:off x="4240207" y="2839885"/>
              <a:ext cx="108991" cy="63864"/>
            </a:xfrm>
            <a:custGeom>
              <a:rect b="b" l="l" r="r" t="t"/>
              <a:pathLst>
                <a:path extrusionOk="0" h="2846" w="4857">
                  <a:moveTo>
                    <a:pt x="3799" y="1"/>
                  </a:moveTo>
                  <a:lnTo>
                    <a:pt x="0" y="954"/>
                  </a:lnTo>
                  <a:lnTo>
                    <a:pt x="1013" y="1952"/>
                  </a:lnTo>
                  <a:cubicBezTo>
                    <a:pt x="1106" y="1939"/>
                    <a:pt x="1200" y="1933"/>
                    <a:pt x="1293" y="1933"/>
                  </a:cubicBezTo>
                  <a:cubicBezTo>
                    <a:pt x="1841" y="1933"/>
                    <a:pt x="2379" y="2153"/>
                    <a:pt x="2786" y="2548"/>
                  </a:cubicBezTo>
                  <a:lnTo>
                    <a:pt x="3084" y="2846"/>
                  </a:lnTo>
                  <a:lnTo>
                    <a:pt x="4857" y="1058"/>
                  </a:lnTo>
                  <a:lnTo>
                    <a:pt x="37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7"/>
            <p:cNvSpPr/>
            <p:nvPr/>
          </p:nvSpPr>
          <p:spPr>
            <a:xfrm>
              <a:off x="4125545" y="2954547"/>
              <a:ext cx="63864" cy="108991"/>
            </a:xfrm>
            <a:custGeom>
              <a:rect b="b" l="l" r="r" t="t"/>
              <a:pathLst>
                <a:path extrusionOk="0" h="4857" w="2846">
                  <a:moveTo>
                    <a:pt x="954" y="0"/>
                  </a:moveTo>
                  <a:lnTo>
                    <a:pt x="0" y="3799"/>
                  </a:lnTo>
                  <a:lnTo>
                    <a:pt x="1058" y="4857"/>
                  </a:lnTo>
                  <a:lnTo>
                    <a:pt x="2846" y="3084"/>
                  </a:lnTo>
                  <a:lnTo>
                    <a:pt x="2548" y="2786"/>
                  </a:lnTo>
                  <a:cubicBezTo>
                    <a:pt x="2086" y="2310"/>
                    <a:pt x="1862" y="1654"/>
                    <a:pt x="1952" y="1013"/>
                  </a:cubicBezTo>
                  <a:lnTo>
                    <a:pt x="9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7"/>
            <p:cNvSpPr/>
            <p:nvPr/>
          </p:nvSpPr>
          <p:spPr>
            <a:xfrm>
              <a:off x="4274628" y="2992648"/>
              <a:ext cx="94629" cy="90949"/>
            </a:xfrm>
            <a:custGeom>
              <a:rect b="b" l="l" r="r" t="t"/>
              <a:pathLst>
                <a:path extrusionOk="0" h="4053" w="4217">
                  <a:moveTo>
                    <a:pt x="1840" y="1"/>
                  </a:moveTo>
                  <a:cubicBezTo>
                    <a:pt x="1412" y="1"/>
                    <a:pt x="984" y="165"/>
                    <a:pt x="656" y="492"/>
                  </a:cubicBezTo>
                  <a:cubicBezTo>
                    <a:pt x="1" y="1148"/>
                    <a:pt x="1" y="2206"/>
                    <a:pt x="656" y="2861"/>
                  </a:cubicBezTo>
                  <a:cubicBezTo>
                    <a:pt x="1103" y="3323"/>
                    <a:pt x="2771" y="3800"/>
                    <a:pt x="4217" y="4053"/>
                  </a:cubicBezTo>
                  <a:cubicBezTo>
                    <a:pt x="3948" y="2608"/>
                    <a:pt x="3472" y="939"/>
                    <a:pt x="3025" y="492"/>
                  </a:cubicBezTo>
                  <a:cubicBezTo>
                    <a:pt x="2697" y="165"/>
                    <a:pt x="2269" y="1"/>
                    <a:pt x="18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47"/>
          <p:cNvGrpSpPr/>
          <p:nvPr/>
        </p:nvGrpSpPr>
        <p:grpSpPr>
          <a:xfrm>
            <a:off x="3017305" y="3186367"/>
            <a:ext cx="321947" cy="264107"/>
            <a:chOff x="4745305" y="2791417"/>
            <a:chExt cx="321947" cy="264107"/>
          </a:xfrm>
        </p:grpSpPr>
        <p:sp>
          <p:nvSpPr>
            <p:cNvPr id="919" name="Google Shape;919;p47"/>
            <p:cNvSpPr/>
            <p:nvPr/>
          </p:nvSpPr>
          <p:spPr>
            <a:xfrm>
              <a:off x="4934509" y="2876325"/>
              <a:ext cx="51836" cy="47146"/>
            </a:xfrm>
            <a:custGeom>
              <a:rect b="b" l="l" r="r" t="t"/>
              <a:pathLst>
                <a:path extrusionOk="0" h="2101" w="2310">
                  <a:moveTo>
                    <a:pt x="0" y="0"/>
                  </a:moveTo>
                  <a:lnTo>
                    <a:pt x="0" y="2101"/>
                  </a:lnTo>
                  <a:lnTo>
                    <a:pt x="2309" y="2101"/>
                  </a:lnTo>
                  <a:lnTo>
                    <a:pt x="10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7"/>
            <p:cNvSpPr/>
            <p:nvPr/>
          </p:nvSpPr>
          <p:spPr>
            <a:xfrm>
              <a:off x="4934509" y="2942183"/>
              <a:ext cx="91959" cy="47146"/>
            </a:xfrm>
            <a:custGeom>
              <a:rect b="b" l="l" r="r" t="t"/>
              <a:pathLst>
                <a:path extrusionOk="0" h="2101" w="4098">
                  <a:moveTo>
                    <a:pt x="0" y="0"/>
                  </a:moveTo>
                  <a:lnTo>
                    <a:pt x="0" y="2101"/>
                  </a:lnTo>
                  <a:lnTo>
                    <a:pt x="4097" y="2101"/>
                  </a:lnTo>
                  <a:lnTo>
                    <a:pt x="28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7"/>
            <p:cNvSpPr/>
            <p:nvPr/>
          </p:nvSpPr>
          <p:spPr>
            <a:xfrm>
              <a:off x="4865981" y="2791417"/>
              <a:ext cx="80245" cy="197921"/>
            </a:xfrm>
            <a:custGeom>
              <a:rect b="b" l="l" r="r" t="t"/>
              <a:pathLst>
                <a:path extrusionOk="0" h="8820" w="3576">
                  <a:moveTo>
                    <a:pt x="1788" y="0"/>
                  </a:moveTo>
                  <a:lnTo>
                    <a:pt x="0" y="2950"/>
                  </a:lnTo>
                  <a:lnTo>
                    <a:pt x="1371" y="2950"/>
                  </a:lnTo>
                  <a:lnTo>
                    <a:pt x="1371" y="8820"/>
                  </a:lnTo>
                  <a:lnTo>
                    <a:pt x="2220" y="8820"/>
                  </a:lnTo>
                  <a:lnTo>
                    <a:pt x="2220" y="2950"/>
                  </a:lnTo>
                  <a:lnTo>
                    <a:pt x="3576" y="2950"/>
                  </a:lnTo>
                  <a:lnTo>
                    <a:pt x="17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7"/>
            <p:cNvSpPr/>
            <p:nvPr/>
          </p:nvSpPr>
          <p:spPr>
            <a:xfrm>
              <a:off x="4745305" y="3008355"/>
              <a:ext cx="321947" cy="47169"/>
            </a:xfrm>
            <a:custGeom>
              <a:rect b="b" l="l" r="r" t="t"/>
              <a:pathLst>
                <a:path extrusionOk="0" h="2102" w="14347">
                  <a:moveTo>
                    <a:pt x="1311" y="1"/>
                  </a:moveTo>
                  <a:lnTo>
                    <a:pt x="0" y="2101"/>
                  </a:lnTo>
                  <a:lnTo>
                    <a:pt x="14347" y="2101"/>
                  </a:lnTo>
                  <a:lnTo>
                    <a:pt x="13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7"/>
            <p:cNvSpPr/>
            <p:nvPr/>
          </p:nvSpPr>
          <p:spPr>
            <a:xfrm>
              <a:off x="4786076" y="2942183"/>
              <a:ext cx="91959" cy="47146"/>
            </a:xfrm>
            <a:custGeom>
              <a:rect b="b" l="l" r="r" t="t"/>
              <a:pathLst>
                <a:path extrusionOk="0" h="2101" w="4098">
                  <a:moveTo>
                    <a:pt x="1267" y="0"/>
                  </a:moveTo>
                  <a:lnTo>
                    <a:pt x="1" y="2101"/>
                  </a:lnTo>
                  <a:lnTo>
                    <a:pt x="4098" y="2101"/>
                  </a:lnTo>
                  <a:lnTo>
                    <a:pt x="40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7"/>
            <p:cNvSpPr/>
            <p:nvPr/>
          </p:nvSpPr>
          <p:spPr>
            <a:xfrm>
              <a:off x="4826197" y="2876325"/>
              <a:ext cx="51836" cy="47146"/>
            </a:xfrm>
            <a:custGeom>
              <a:rect b="b" l="l" r="r" t="t"/>
              <a:pathLst>
                <a:path extrusionOk="0" h="2101" w="2310">
                  <a:moveTo>
                    <a:pt x="1267" y="0"/>
                  </a:moveTo>
                  <a:lnTo>
                    <a:pt x="1" y="2101"/>
                  </a:lnTo>
                  <a:lnTo>
                    <a:pt x="2310" y="2101"/>
                  </a:lnTo>
                  <a:lnTo>
                    <a:pt x="23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47"/>
          <p:cNvGrpSpPr/>
          <p:nvPr/>
        </p:nvGrpSpPr>
        <p:grpSpPr>
          <a:xfrm>
            <a:off x="5804592" y="3163730"/>
            <a:ext cx="322292" cy="322637"/>
            <a:chOff x="5409179" y="2760967"/>
            <a:chExt cx="322292" cy="322637"/>
          </a:xfrm>
        </p:grpSpPr>
        <p:sp>
          <p:nvSpPr>
            <p:cNvPr id="926" name="Google Shape;926;p47"/>
            <p:cNvSpPr/>
            <p:nvPr/>
          </p:nvSpPr>
          <p:spPr>
            <a:xfrm>
              <a:off x="5674945" y="2844574"/>
              <a:ext cx="56526" cy="68891"/>
            </a:xfrm>
            <a:custGeom>
              <a:rect b="b" l="l" r="r" t="t"/>
              <a:pathLst>
                <a:path extrusionOk="0" h="3070" w="2519">
                  <a:moveTo>
                    <a:pt x="1252" y="0"/>
                  </a:moveTo>
                  <a:lnTo>
                    <a:pt x="0" y="2652"/>
                  </a:lnTo>
                  <a:lnTo>
                    <a:pt x="0" y="3069"/>
                  </a:lnTo>
                  <a:lnTo>
                    <a:pt x="2518" y="3069"/>
                  </a:lnTo>
                  <a:lnTo>
                    <a:pt x="2518" y="2652"/>
                  </a:lnTo>
                  <a:lnTo>
                    <a:pt x="12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p:nvPr/>
          </p:nvSpPr>
          <p:spPr>
            <a:xfrm>
              <a:off x="5674945" y="3045132"/>
              <a:ext cx="56526" cy="38462"/>
            </a:xfrm>
            <a:custGeom>
              <a:rect b="b" l="l" r="r" t="t"/>
              <a:pathLst>
                <a:path extrusionOk="0" h="1714" w="2519">
                  <a:moveTo>
                    <a:pt x="0" y="1"/>
                  </a:moveTo>
                  <a:lnTo>
                    <a:pt x="0" y="1714"/>
                  </a:lnTo>
                  <a:lnTo>
                    <a:pt x="2518" y="1714"/>
                  </a:lnTo>
                  <a:lnTo>
                    <a:pt x="25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7"/>
            <p:cNvSpPr/>
            <p:nvPr/>
          </p:nvSpPr>
          <p:spPr>
            <a:xfrm>
              <a:off x="5674945" y="2932153"/>
              <a:ext cx="56526" cy="94293"/>
            </a:xfrm>
            <a:custGeom>
              <a:rect b="b" l="l" r="r" t="t"/>
              <a:pathLst>
                <a:path extrusionOk="0" h="4202" w="2519">
                  <a:moveTo>
                    <a:pt x="0" y="0"/>
                  </a:moveTo>
                  <a:lnTo>
                    <a:pt x="0" y="4201"/>
                  </a:lnTo>
                  <a:lnTo>
                    <a:pt x="2518" y="4201"/>
                  </a:lnTo>
                  <a:lnTo>
                    <a:pt x="25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p:nvPr/>
          </p:nvSpPr>
          <p:spPr>
            <a:xfrm>
              <a:off x="5489084" y="2761999"/>
              <a:ext cx="204945" cy="75241"/>
            </a:xfrm>
            <a:custGeom>
              <a:rect b="b" l="l" r="r" t="t"/>
              <a:pathLst>
                <a:path extrusionOk="0" h="3353" w="9133">
                  <a:moveTo>
                    <a:pt x="0" y="0"/>
                  </a:moveTo>
                  <a:cubicBezTo>
                    <a:pt x="864" y="939"/>
                    <a:pt x="864" y="2399"/>
                    <a:pt x="0" y="3352"/>
                  </a:cubicBezTo>
                  <a:lnTo>
                    <a:pt x="7449" y="3352"/>
                  </a:lnTo>
                  <a:cubicBezTo>
                    <a:pt x="8373" y="3352"/>
                    <a:pt x="9133" y="2608"/>
                    <a:pt x="9133" y="1684"/>
                  </a:cubicBezTo>
                  <a:lnTo>
                    <a:pt x="9133" y="1669"/>
                  </a:lnTo>
                  <a:cubicBezTo>
                    <a:pt x="9133" y="745"/>
                    <a:pt x="8373" y="0"/>
                    <a:pt x="74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7"/>
            <p:cNvSpPr/>
            <p:nvPr/>
          </p:nvSpPr>
          <p:spPr>
            <a:xfrm>
              <a:off x="5409179" y="2760967"/>
              <a:ext cx="74905" cy="246773"/>
            </a:xfrm>
            <a:custGeom>
              <a:rect b="b" l="l" r="r" t="t"/>
              <a:pathLst>
                <a:path extrusionOk="0" h="10997" w="3338">
                  <a:moveTo>
                    <a:pt x="1717" y="1"/>
                  </a:moveTo>
                  <a:cubicBezTo>
                    <a:pt x="1642" y="1"/>
                    <a:pt x="1567" y="6"/>
                    <a:pt x="1491" y="17"/>
                  </a:cubicBezTo>
                  <a:cubicBezTo>
                    <a:pt x="641" y="121"/>
                    <a:pt x="1" y="851"/>
                    <a:pt x="31" y="1715"/>
                  </a:cubicBezTo>
                  <a:lnTo>
                    <a:pt x="31" y="10996"/>
                  </a:lnTo>
                  <a:lnTo>
                    <a:pt x="1282" y="10996"/>
                  </a:lnTo>
                  <a:lnTo>
                    <a:pt x="1282" y="1298"/>
                  </a:lnTo>
                  <a:lnTo>
                    <a:pt x="3338" y="1298"/>
                  </a:lnTo>
                  <a:cubicBezTo>
                    <a:pt x="3162" y="538"/>
                    <a:pt x="2479" y="1"/>
                    <a:pt x="1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p:nvPr/>
          </p:nvSpPr>
          <p:spPr>
            <a:xfrm>
              <a:off x="5456996" y="2809143"/>
              <a:ext cx="26748" cy="26748"/>
            </a:xfrm>
            <a:custGeom>
              <a:rect b="b" l="l" r="r" t="t"/>
              <a:pathLst>
                <a:path extrusionOk="0" h="1192" w="1192">
                  <a:moveTo>
                    <a:pt x="0" y="0"/>
                  </a:moveTo>
                  <a:lnTo>
                    <a:pt x="0" y="1192"/>
                  </a:lnTo>
                  <a:cubicBezTo>
                    <a:pt x="581" y="1043"/>
                    <a:pt x="1043" y="581"/>
                    <a:pt x="11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7"/>
            <p:cNvSpPr/>
            <p:nvPr/>
          </p:nvSpPr>
          <p:spPr>
            <a:xfrm>
              <a:off x="5456996" y="2856265"/>
              <a:ext cx="199267" cy="227340"/>
            </a:xfrm>
            <a:custGeom>
              <a:rect b="b" l="l" r="r" t="t"/>
              <a:pathLst>
                <a:path extrusionOk="0" h="10131" w="8880">
                  <a:moveTo>
                    <a:pt x="7166" y="2548"/>
                  </a:moveTo>
                  <a:lnTo>
                    <a:pt x="7166" y="3382"/>
                  </a:lnTo>
                  <a:lnTo>
                    <a:pt x="4618" y="3382"/>
                  </a:lnTo>
                  <a:lnTo>
                    <a:pt x="4618" y="2548"/>
                  </a:lnTo>
                  <a:close/>
                  <a:moveTo>
                    <a:pt x="3442" y="1028"/>
                  </a:moveTo>
                  <a:lnTo>
                    <a:pt x="4112" y="1535"/>
                  </a:lnTo>
                  <a:lnTo>
                    <a:pt x="2563" y="3606"/>
                  </a:lnTo>
                  <a:lnTo>
                    <a:pt x="1371" y="2414"/>
                  </a:lnTo>
                  <a:lnTo>
                    <a:pt x="1967" y="1818"/>
                  </a:lnTo>
                  <a:lnTo>
                    <a:pt x="2473" y="2325"/>
                  </a:lnTo>
                  <a:lnTo>
                    <a:pt x="3442" y="1028"/>
                  </a:lnTo>
                  <a:close/>
                  <a:moveTo>
                    <a:pt x="7166" y="5066"/>
                  </a:moveTo>
                  <a:lnTo>
                    <a:pt x="7166" y="5900"/>
                  </a:lnTo>
                  <a:lnTo>
                    <a:pt x="4618" y="5900"/>
                  </a:lnTo>
                  <a:lnTo>
                    <a:pt x="4618" y="5066"/>
                  </a:lnTo>
                  <a:close/>
                  <a:moveTo>
                    <a:pt x="3442" y="3546"/>
                  </a:moveTo>
                  <a:lnTo>
                    <a:pt x="4112" y="4053"/>
                  </a:lnTo>
                  <a:lnTo>
                    <a:pt x="2563" y="6123"/>
                  </a:lnTo>
                  <a:lnTo>
                    <a:pt x="1371" y="4947"/>
                  </a:lnTo>
                  <a:lnTo>
                    <a:pt x="1967" y="4351"/>
                  </a:lnTo>
                  <a:lnTo>
                    <a:pt x="2473" y="4842"/>
                  </a:lnTo>
                  <a:lnTo>
                    <a:pt x="3442" y="3546"/>
                  </a:lnTo>
                  <a:close/>
                  <a:moveTo>
                    <a:pt x="7166" y="7583"/>
                  </a:moveTo>
                  <a:lnTo>
                    <a:pt x="7166" y="8418"/>
                  </a:lnTo>
                  <a:lnTo>
                    <a:pt x="4618" y="8418"/>
                  </a:lnTo>
                  <a:lnTo>
                    <a:pt x="4618" y="7583"/>
                  </a:lnTo>
                  <a:close/>
                  <a:moveTo>
                    <a:pt x="3442" y="6064"/>
                  </a:moveTo>
                  <a:lnTo>
                    <a:pt x="4112" y="6570"/>
                  </a:lnTo>
                  <a:lnTo>
                    <a:pt x="2563" y="8641"/>
                  </a:lnTo>
                  <a:lnTo>
                    <a:pt x="1371" y="7464"/>
                  </a:lnTo>
                  <a:lnTo>
                    <a:pt x="1967" y="6868"/>
                  </a:lnTo>
                  <a:lnTo>
                    <a:pt x="2473" y="7360"/>
                  </a:lnTo>
                  <a:lnTo>
                    <a:pt x="3442" y="6064"/>
                  </a:lnTo>
                  <a:close/>
                  <a:moveTo>
                    <a:pt x="0" y="1"/>
                  </a:moveTo>
                  <a:lnTo>
                    <a:pt x="0" y="10131"/>
                  </a:lnTo>
                  <a:lnTo>
                    <a:pt x="8879" y="10131"/>
                  </a:lnTo>
                  <a:lnTo>
                    <a:pt x="88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48"/>
          <p:cNvSpPr/>
          <p:nvPr/>
        </p:nvSpPr>
        <p:spPr>
          <a:xfrm>
            <a:off x="1896038" y="1333350"/>
            <a:ext cx="514500" cy="51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8"/>
          <p:cNvSpPr/>
          <p:nvPr/>
        </p:nvSpPr>
        <p:spPr>
          <a:xfrm>
            <a:off x="4314725" y="1333350"/>
            <a:ext cx="514500" cy="51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8"/>
          <p:cNvSpPr/>
          <p:nvPr/>
        </p:nvSpPr>
        <p:spPr>
          <a:xfrm>
            <a:off x="6733350" y="1333350"/>
            <a:ext cx="514500" cy="51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8"/>
          <p:cNvSpPr/>
          <p:nvPr/>
        </p:nvSpPr>
        <p:spPr>
          <a:xfrm>
            <a:off x="1896038" y="3067800"/>
            <a:ext cx="514500" cy="51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8"/>
          <p:cNvSpPr/>
          <p:nvPr/>
        </p:nvSpPr>
        <p:spPr>
          <a:xfrm>
            <a:off x="4314725" y="3067800"/>
            <a:ext cx="514500" cy="51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8"/>
          <p:cNvSpPr/>
          <p:nvPr/>
        </p:nvSpPr>
        <p:spPr>
          <a:xfrm>
            <a:off x="6733350" y="3067800"/>
            <a:ext cx="514500" cy="51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8"/>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POLITICAL SCIENCE</a:t>
            </a:r>
            <a:endParaRPr/>
          </a:p>
        </p:txBody>
      </p:sp>
      <p:sp>
        <p:nvSpPr>
          <p:cNvPr id="944" name="Google Shape;944;p48"/>
          <p:cNvSpPr txBox="1"/>
          <p:nvPr>
            <p:ph idx="3" type="subTitle"/>
          </p:nvPr>
        </p:nvSpPr>
        <p:spPr>
          <a:xfrm>
            <a:off x="1034238" y="1882738"/>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945" name="Google Shape;945;p48"/>
          <p:cNvSpPr txBox="1"/>
          <p:nvPr>
            <p:ph idx="1" type="subTitle"/>
          </p:nvPr>
        </p:nvSpPr>
        <p:spPr>
          <a:xfrm>
            <a:off x="3452900" y="1882738"/>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946" name="Google Shape;946;p48"/>
          <p:cNvSpPr txBox="1"/>
          <p:nvPr>
            <p:ph idx="2" type="subTitle"/>
          </p:nvPr>
        </p:nvSpPr>
        <p:spPr>
          <a:xfrm>
            <a:off x="3452875" y="2255850"/>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947" name="Google Shape;947;p48"/>
          <p:cNvSpPr txBox="1"/>
          <p:nvPr>
            <p:ph idx="4" type="subTitle"/>
          </p:nvPr>
        </p:nvSpPr>
        <p:spPr>
          <a:xfrm>
            <a:off x="1034238" y="2255850"/>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948" name="Google Shape;948;p48"/>
          <p:cNvSpPr txBox="1"/>
          <p:nvPr>
            <p:ph idx="5" type="subTitle"/>
          </p:nvPr>
        </p:nvSpPr>
        <p:spPr>
          <a:xfrm>
            <a:off x="5871625" y="1882738"/>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949" name="Google Shape;949;p48"/>
          <p:cNvSpPr txBox="1"/>
          <p:nvPr>
            <p:ph idx="6" type="subTitle"/>
          </p:nvPr>
        </p:nvSpPr>
        <p:spPr>
          <a:xfrm>
            <a:off x="5871600" y="2255850"/>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a:t>
            </a:r>
            <a:r>
              <a:rPr lang="en"/>
              <a:t>the closest planet to the Sun</a:t>
            </a:r>
            <a:endParaRPr/>
          </a:p>
        </p:txBody>
      </p:sp>
      <p:sp>
        <p:nvSpPr>
          <p:cNvPr id="950" name="Google Shape;950;p48"/>
          <p:cNvSpPr txBox="1"/>
          <p:nvPr>
            <p:ph idx="7" type="subTitle"/>
          </p:nvPr>
        </p:nvSpPr>
        <p:spPr>
          <a:xfrm>
            <a:off x="3452900" y="3614275"/>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951" name="Google Shape;951;p48"/>
          <p:cNvSpPr txBox="1"/>
          <p:nvPr>
            <p:ph idx="8" type="subTitle"/>
          </p:nvPr>
        </p:nvSpPr>
        <p:spPr>
          <a:xfrm>
            <a:off x="3452925" y="3987325"/>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952" name="Google Shape;952;p48"/>
          <p:cNvSpPr txBox="1"/>
          <p:nvPr>
            <p:ph idx="9" type="subTitle"/>
          </p:nvPr>
        </p:nvSpPr>
        <p:spPr>
          <a:xfrm>
            <a:off x="1034250" y="3614275"/>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953" name="Google Shape;953;p48"/>
          <p:cNvSpPr txBox="1"/>
          <p:nvPr>
            <p:ph idx="13" type="subTitle"/>
          </p:nvPr>
        </p:nvSpPr>
        <p:spPr>
          <a:xfrm>
            <a:off x="1034225" y="3987325"/>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954" name="Google Shape;954;p48"/>
          <p:cNvSpPr txBox="1"/>
          <p:nvPr>
            <p:ph idx="14" type="subTitle"/>
          </p:nvPr>
        </p:nvSpPr>
        <p:spPr>
          <a:xfrm>
            <a:off x="5871625" y="3614275"/>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955" name="Google Shape;955;p48"/>
          <p:cNvSpPr txBox="1"/>
          <p:nvPr>
            <p:ph idx="15" type="subTitle"/>
          </p:nvPr>
        </p:nvSpPr>
        <p:spPr>
          <a:xfrm>
            <a:off x="5871600" y="3987325"/>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grpSp>
        <p:nvGrpSpPr>
          <p:cNvPr id="956" name="Google Shape;956;p48"/>
          <p:cNvGrpSpPr/>
          <p:nvPr/>
        </p:nvGrpSpPr>
        <p:grpSpPr>
          <a:xfrm>
            <a:off x="6840863" y="1411263"/>
            <a:ext cx="299825" cy="358675"/>
            <a:chOff x="3247050" y="1010200"/>
            <a:chExt cx="299825" cy="358675"/>
          </a:xfrm>
        </p:grpSpPr>
        <p:sp>
          <p:nvSpPr>
            <p:cNvPr id="957" name="Google Shape;957;p48"/>
            <p:cNvSpPr/>
            <p:nvPr/>
          </p:nvSpPr>
          <p:spPr>
            <a:xfrm>
              <a:off x="3365850" y="1210650"/>
              <a:ext cx="61850" cy="20975"/>
            </a:xfrm>
            <a:custGeom>
              <a:rect b="b" l="l" r="r" t="t"/>
              <a:pathLst>
                <a:path extrusionOk="0" h="839" w="2474">
                  <a:moveTo>
                    <a:pt x="1237" y="1"/>
                  </a:moveTo>
                  <a:cubicBezTo>
                    <a:pt x="783" y="1"/>
                    <a:pt x="328" y="183"/>
                    <a:pt x="1" y="548"/>
                  </a:cubicBezTo>
                  <a:cubicBezTo>
                    <a:pt x="388" y="742"/>
                    <a:pt x="813" y="839"/>
                    <a:pt x="1237" y="839"/>
                  </a:cubicBezTo>
                  <a:cubicBezTo>
                    <a:pt x="1662" y="839"/>
                    <a:pt x="2086" y="742"/>
                    <a:pt x="2474" y="548"/>
                  </a:cubicBezTo>
                  <a:cubicBezTo>
                    <a:pt x="2146" y="183"/>
                    <a:pt x="1692" y="1"/>
                    <a:pt x="12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p:nvPr/>
          </p:nvSpPr>
          <p:spPr>
            <a:xfrm>
              <a:off x="3297325" y="1083925"/>
              <a:ext cx="198900" cy="128900"/>
            </a:xfrm>
            <a:custGeom>
              <a:rect b="b" l="l" r="r" t="t"/>
              <a:pathLst>
                <a:path extrusionOk="0" h="5156" w="7956">
                  <a:moveTo>
                    <a:pt x="3978" y="1"/>
                  </a:moveTo>
                  <a:cubicBezTo>
                    <a:pt x="1267" y="1"/>
                    <a:pt x="1" y="3353"/>
                    <a:pt x="2027" y="5155"/>
                  </a:cubicBezTo>
                  <a:cubicBezTo>
                    <a:pt x="2503" y="4559"/>
                    <a:pt x="3218" y="4217"/>
                    <a:pt x="3978" y="4217"/>
                  </a:cubicBezTo>
                  <a:cubicBezTo>
                    <a:pt x="2474" y="4217"/>
                    <a:pt x="1729" y="2414"/>
                    <a:pt x="2786" y="1356"/>
                  </a:cubicBezTo>
                  <a:cubicBezTo>
                    <a:pt x="3129" y="1013"/>
                    <a:pt x="3551" y="860"/>
                    <a:pt x="3963" y="860"/>
                  </a:cubicBezTo>
                  <a:cubicBezTo>
                    <a:pt x="4824" y="860"/>
                    <a:pt x="5647" y="1527"/>
                    <a:pt x="5647" y="2533"/>
                  </a:cubicBezTo>
                  <a:cubicBezTo>
                    <a:pt x="5647" y="3472"/>
                    <a:pt x="4902" y="4217"/>
                    <a:pt x="3978" y="4217"/>
                  </a:cubicBezTo>
                  <a:cubicBezTo>
                    <a:pt x="4723" y="4217"/>
                    <a:pt x="5438" y="4559"/>
                    <a:pt x="5915" y="5155"/>
                  </a:cubicBezTo>
                  <a:cubicBezTo>
                    <a:pt x="7956" y="3353"/>
                    <a:pt x="6675" y="1"/>
                    <a:pt x="39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8"/>
            <p:cNvSpPr/>
            <p:nvPr/>
          </p:nvSpPr>
          <p:spPr>
            <a:xfrm>
              <a:off x="3368825" y="1126750"/>
              <a:ext cx="49200" cy="41875"/>
            </a:xfrm>
            <a:custGeom>
              <a:rect b="b" l="l" r="r" t="t"/>
              <a:pathLst>
                <a:path extrusionOk="0" h="1675" w="1968">
                  <a:moveTo>
                    <a:pt x="1145" y="0"/>
                  </a:moveTo>
                  <a:cubicBezTo>
                    <a:pt x="1136" y="0"/>
                    <a:pt x="1127" y="1"/>
                    <a:pt x="1118" y="1"/>
                  </a:cubicBezTo>
                  <a:cubicBezTo>
                    <a:pt x="373" y="1"/>
                    <a:pt x="1" y="910"/>
                    <a:pt x="522" y="1431"/>
                  </a:cubicBezTo>
                  <a:cubicBezTo>
                    <a:pt x="695" y="1599"/>
                    <a:pt x="906" y="1674"/>
                    <a:pt x="1113" y="1674"/>
                  </a:cubicBezTo>
                  <a:cubicBezTo>
                    <a:pt x="1549" y="1674"/>
                    <a:pt x="1967" y="1340"/>
                    <a:pt x="1967" y="835"/>
                  </a:cubicBezTo>
                  <a:cubicBezTo>
                    <a:pt x="1953" y="368"/>
                    <a:pt x="1594"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p:nvPr/>
          </p:nvSpPr>
          <p:spPr>
            <a:xfrm>
              <a:off x="3247050" y="1010200"/>
              <a:ext cx="299825" cy="293775"/>
            </a:xfrm>
            <a:custGeom>
              <a:rect b="b" l="l" r="r" t="t"/>
              <a:pathLst>
                <a:path extrusionOk="0" h="11751" w="11993">
                  <a:moveTo>
                    <a:pt x="5989" y="2130"/>
                  </a:moveTo>
                  <a:cubicBezTo>
                    <a:pt x="9356" y="2130"/>
                    <a:pt x="11054" y="6197"/>
                    <a:pt x="8671" y="8581"/>
                  </a:cubicBezTo>
                  <a:cubicBezTo>
                    <a:pt x="7899" y="9353"/>
                    <a:pt x="6949" y="9698"/>
                    <a:pt x="6018" y="9698"/>
                  </a:cubicBezTo>
                  <a:cubicBezTo>
                    <a:pt x="4072" y="9698"/>
                    <a:pt x="2205" y="8191"/>
                    <a:pt x="2205" y="5914"/>
                  </a:cubicBezTo>
                  <a:cubicBezTo>
                    <a:pt x="2205" y="3829"/>
                    <a:pt x="3904" y="2130"/>
                    <a:pt x="5989" y="2130"/>
                  </a:cubicBezTo>
                  <a:close/>
                  <a:moveTo>
                    <a:pt x="5989" y="0"/>
                  </a:moveTo>
                  <a:cubicBezTo>
                    <a:pt x="5572" y="30"/>
                    <a:pt x="5185" y="209"/>
                    <a:pt x="4902" y="507"/>
                  </a:cubicBezTo>
                  <a:cubicBezTo>
                    <a:pt x="4775" y="645"/>
                    <a:pt x="4595" y="720"/>
                    <a:pt x="4410" y="720"/>
                  </a:cubicBezTo>
                  <a:cubicBezTo>
                    <a:pt x="4356" y="720"/>
                    <a:pt x="4301" y="714"/>
                    <a:pt x="4246" y="700"/>
                  </a:cubicBezTo>
                  <a:cubicBezTo>
                    <a:pt x="4106" y="659"/>
                    <a:pt x="3964" y="639"/>
                    <a:pt x="3823" y="639"/>
                  </a:cubicBezTo>
                  <a:cubicBezTo>
                    <a:pt x="3560" y="639"/>
                    <a:pt x="3302" y="708"/>
                    <a:pt x="3069" y="834"/>
                  </a:cubicBezTo>
                  <a:cubicBezTo>
                    <a:pt x="2727" y="1058"/>
                    <a:pt x="2458" y="1400"/>
                    <a:pt x="2369" y="1803"/>
                  </a:cubicBezTo>
                  <a:cubicBezTo>
                    <a:pt x="2309" y="2041"/>
                    <a:pt x="2116" y="2220"/>
                    <a:pt x="1877" y="2279"/>
                  </a:cubicBezTo>
                  <a:cubicBezTo>
                    <a:pt x="1058" y="2488"/>
                    <a:pt x="566" y="3337"/>
                    <a:pt x="790" y="4156"/>
                  </a:cubicBezTo>
                  <a:cubicBezTo>
                    <a:pt x="864" y="4395"/>
                    <a:pt x="790" y="4648"/>
                    <a:pt x="611" y="4827"/>
                  </a:cubicBezTo>
                  <a:cubicBezTo>
                    <a:pt x="0" y="5423"/>
                    <a:pt x="0" y="6391"/>
                    <a:pt x="611" y="6987"/>
                  </a:cubicBezTo>
                  <a:cubicBezTo>
                    <a:pt x="790" y="7166"/>
                    <a:pt x="864" y="7419"/>
                    <a:pt x="790" y="7657"/>
                  </a:cubicBezTo>
                  <a:cubicBezTo>
                    <a:pt x="566" y="8477"/>
                    <a:pt x="1058" y="9326"/>
                    <a:pt x="1877" y="9534"/>
                  </a:cubicBezTo>
                  <a:cubicBezTo>
                    <a:pt x="2116" y="9594"/>
                    <a:pt x="2295" y="9788"/>
                    <a:pt x="2369" y="10026"/>
                  </a:cubicBezTo>
                  <a:cubicBezTo>
                    <a:pt x="2542" y="10705"/>
                    <a:pt x="3155" y="11159"/>
                    <a:pt x="3826" y="11159"/>
                  </a:cubicBezTo>
                  <a:cubicBezTo>
                    <a:pt x="3964" y="11159"/>
                    <a:pt x="4106" y="11139"/>
                    <a:pt x="4246" y="11099"/>
                  </a:cubicBezTo>
                  <a:cubicBezTo>
                    <a:pt x="4301" y="11085"/>
                    <a:pt x="4356" y="11078"/>
                    <a:pt x="4410" y="11078"/>
                  </a:cubicBezTo>
                  <a:cubicBezTo>
                    <a:pt x="4595" y="11078"/>
                    <a:pt x="4775" y="11154"/>
                    <a:pt x="4902" y="11292"/>
                  </a:cubicBezTo>
                  <a:cubicBezTo>
                    <a:pt x="5200" y="11598"/>
                    <a:pt x="5594" y="11750"/>
                    <a:pt x="5989" y="11750"/>
                  </a:cubicBezTo>
                  <a:cubicBezTo>
                    <a:pt x="6384" y="11750"/>
                    <a:pt x="6779" y="11598"/>
                    <a:pt x="7077" y="11292"/>
                  </a:cubicBezTo>
                  <a:cubicBezTo>
                    <a:pt x="7203" y="11154"/>
                    <a:pt x="7383" y="11078"/>
                    <a:pt x="7568" y="11078"/>
                  </a:cubicBezTo>
                  <a:cubicBezTo>
                    <a:pt x="7623" y="11078"/>
                    <a:pt x="7678" y="11085"/>
                    <a:pt x="7732" y="11099"/>
                  </a:cubicBezTo>
                  <a:cubicBezTo>
                    <a:pt x="7873" y="11139"/>
                    <a:pt x="8014" y="11159"/>
                    <a:pt x="8154" y="11159"/>
                  </a:cubicBezTo>
                  <a:cubicBezTo>
                    <a:pt x="8828" y="11159"/>
                    <a:pt x="9451" y="10705"/>
                    <a:pt x="9624" y="10026"/>
                  </a:cubicBezTo>
                  <a:cubicBezTo>
                    <a:pt x="9684" y="9788"/>
                    <a:pt x="9877" y="9594"/>
                    <a:pt x="10116" y="9534"/>
                  </a:cubicBezTo>
                  <a:cubicBezTo>
                    <a:pt x="10935" y="9326"/>
                    <a:pt x="11427" y="8477"/>
                    <a:pt x="11188" y="7657"/>
                  </a:cubicBezTo>
                  <a:cubicBezTo>
                    <a:pt x="11129" y="7419"/>
                    <a:pt x="11203" y="7166"/>
                    <a:pt x="11382" y="6987"/>
                  </a:cubicBezTo>
                  <a:cubicBezTo>
                    <a:pt x="11993" y="6391"/>
                    <a:pt x="11993" y="5423"/>
                    <a:pt x="11382" y="4827"/>
                  </a:cubicBezTo>
                  <a:cubicBezTo>
                    <a:pt x="11203" y="4648"/>
                    <a:pt x="11129" y="4395"/>
                    <a:pt x="11188" y="4156"/>
                  </a:cubicBezTo>
                  <a:cubicBezTo>
                    <a:pt x="11427" y="3337"/>
                    <a:pt x="10935" y="2488"/>
                    <a:pt x="10116" y="2279"/>
                  </a:cubicBezTo>
                  <a:cubicBezTo>
                    <a:pt x="9877" y="2220"/>
                    <a:pt x="9684" y="2041"/>
                    <a:pt x="9624" y="1803"/>
                  </a:cubicBezTo>
                  <a:cubicBezTo>
                    <a:pt x="9520" y="1400"/>
                    <a:pt x="9267" y="1043"/>
                    <a:pt x="8909" y="834"/>
                  </a:cubicBezTo>
                  <a:cubicBezTo>
                    <a:pt x="8684" y="697"/>
                    <a:pt x="8421" y="631"/>
                    <a:pt x="8157" y="631"/>
                  </a:cubicBezTo>
                  <a:cubicBezTo>
                    <a:pt x="8019" y="631"/>
                    <a:pt x="7880" y="649"/>
                    <a:pt x="7747" y="685"/>
                  </a:cubicBezTo>
                  <a:cubicBezTo>
                    <a:pt x="7692" y="699"/>
                    <a:pt x="7636" y="706"/>
                    <a:pt x="7581" y="706"/>
                  </a:cubicBezTo>
                  <a:cubicBezTo>
                    <a:pt x="7396" y="706"/>
                    <a:pt x="7214" y="633"/>
                    <a:pt x="7077" y="507"/>
                  </a:cubicBezTo>
                  <a:cubicBezTo>
                    <a:pt x="6794" y="194"/>
                    <a:pt x="6406" y="15"/>
                    <a:pt x="59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8"/>
            <p:cNvSpPr/>
            <p:nvPr/>
          </p:nvSpPr>
          <p:spPr>
            <a:xfrm>
              <a:off x="3250775" y="1267550"/>
              <a:ext cx="106550" cy="101325"/>
            </a:xfrm>
            <a:custGeom>
              <a:rect b="b" l="l" r="r" t="t"/>
              <a:pathLst>
                <a:path extrusionOk="0" h="4053" w="4262">
                  <a:moveTo>
                    <a:pt x="1341" y="0"/>
                  </a:moveTo>
                  <a:lnTo>
                    <a:pt x="0" y="2324"/>
                  </a:lnTo>
                  <a:lnTo>
                    <a:pt x="2026" y="2190"/>
                  </a:lnTo>
                  <a:lnTo>
                    <a:pt x="2920" y="4052"/>
                  </a:lnTo>
                  <a:lnTo>
                    <a:pt x="4261" y="1669"/>
                  </a:lnTo>
                  <a:cubicBezTo>
                    <a:pt x="4246" y="1654"/>
                    <a:pt x="4231" y="1654"/>
                    <a:pt x="4231" y="1639"/>
                  </a:cubicBezTo>
                  <a:cubicBezTo>
                    <a:pt x="4052" y="1684"/>
                    <a:pt x="3859" y="1713"/>
                    <a:pt x="3680" y="1713"/>
                  </a:cubicBezTo>
                  <a:cubicBezTo>
                    <a:pt x="2652" y="1698"/>
                    <a:pt x="1728" y="1028"/>
                    <a:pt x="1430" y="30"/>
                  </a:cubicBezTo>
                  <a:cubicBezTo>
                    <a:pt x="1401" y="30"/>
                    <a:pt x="1371" y="15"/>
                    <a:pt x="1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p:nvPr/>
          </p:nvSpPr>
          <p:spPr>
            <a:xfrm>
              <a:off x="3436250" y="1267550"/>
              <a:ext cx="106525" cy="101325"/>
            </a:xfrm>
            <a:custGeom>
              <a:rect b="b" l="l" r="r" t="t"/>
              <a:pathLst>
                <a:path extrusionOk="0" h="4053" w="4261">
                  <a:moveTo>
                    <a:pt x="2920" y="0"/>
                  </a:moveTo>
                  <a:cubicBezTo>
                    <a:pt x="2890" y="0"/>
                    <a:pt x="2861" y="15"/>
                    <a:pt x="2831" y="30"/>
                  </a:cubicBezTo>
                  <a:cubicBezTo>
                    <a:pt x="2533" y="1028"/>
                    <a:pt x="1624" y="1698"/>
                    <a:pt x="581" y="1698"/>
                  </a:cubicBezTo>
                  <a:cubicBezTo>
                    <a:pt x="403" y="1698"/>
                    <a:pt x="209" y="1684"/>
                    <a:pt x="45" y="1639"/>
                  </a:cubicBezTo>
                  <a:cubicBezTo>
                    <a:pt x="30" y="1654"/>
                    <a:pt x="15" y="1654"/>
                    <a:pt x="0" y="1669"/>
                  </a:cubicBezTo>
                  <a:lnTo>
                    <a:pt x="1356" y="4052"/>
                  </a:lnTo>
                  <a:lnTo>
                    <a:pt x="2250" y="2190"/>
                  </a:lnTo>
                  <a:lnTo>
                    <a:pt x="4261" y="2309"/>
                  </a:lnTo>
                  <a:lnTo>
                    <a:pt x="29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48"/>
          <p:cNvGrpSpPr/>
          <p:nvPr/>
        </p:nvGrpSpPr>
        <p:grpSpPr>
          <a:xfrm>
            <a:off x="6811450" y="3145713"/>
            <a:ext cx="358300" cy="358675"/>
            <a:chOff x="6257850" y="1010200"/>
            <a:chExt cx="358300" cy="358675"/>
          </a:xfrm>
        </p:grpSpPr>
        <p:sp>
          <p:nvSpPr>
            <p:cNvPr id="964" name="Google Shape;964;p48"/>
            <p:cNvSpPr/>
            <p:nvPr/>
          </p:nvSpPr>
          <p:spPr>
            <a:xfrm>
              <a:off x="6318175" y="1010200"/>
              <a:ext cx="97975" cy="83925"/>
            </a:xfrm>
            <a:custGeom>
              <a:rect b="b" l="l" r="r" t="t"/>
              <a:pathLst>
                <a:path extrusionOk="0" h="3357" w="3919">
                  <a:moveTo>
                    <a:pt x="2235" y="0"/>
                  </a:moveTo>
                  <a:cubicBezTo>
                    <a:pt x="745" y="0"/>
                    <a:pt x="1" y="1803"/>
                    <a:pt x="1043" y="2860"/>
                  </a:cubicBezTo>
                  <a:cubicBezTo>
                    <a:pt x="1386" y="3203"/>
                    <a:pt x="1809" y="3357"/>
                    <a:pt x="2224" y="3357"/>
                  </a:cubicBezTo>
                  <a:cubicBezTo>
                    <a:pt x="3089" y="3357"/>
                    <a:pt x="3919" y="2690"/>
                    <a:pt x="3919" y="1683"/>
                  </a:cubicBezTo>
                  <a:cubicBezTo>
                    <a:pt x="3919" y="745"/>
                    <a:pt x="3159" y="0"/>
                    <a:pt x="2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8"/>
            <p:cNvSpPr/>
            <p:nvPr/>
          </p:nvSpPr>
          <p:spPr>
            <a:xfrm>
              <a:off x="6415750" y="1305525"/>
              <a:ext cx="178800" cy="62975"/>
            </a:xfrm>
            <a:custGeom>
              <a:rect b="b" l="l" r="r" t="t"/>
              <a:pathLst>
                <a:path extrusionOk="0" h="2519" w="7152">
                  <a:moveTo>
                    <a:pt x="1" y="1"/>
                  </a:moveTo>
                  <a:lnTo>
                    <a:pt x="1" y="2518"/>
                  </a:lnTo>
                  <a:lnTo>
                    <a:pt x="7152" y="2518"/>
                  </a:lnTo>
                  <a:lnTo>
                    <a:pt x="71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p:nvPr/>
          </p:nvSpPr>
          <p:spPr>
            <a:xfrm>
              <a:off x="6257850" y="1010200"/>
              <a:ext cx="220875" cy="358675"/>
            </a:xfrm>
            <a:custGeom>
              <a:rect b="b" l="l" r="r" t="t"/>
              <a:pathLst>
                <a:path extrusionOk="0" h="14347" w="8835">
                  <a:moveTo>
                    <a:pt x="0" y="0"/>
                  </a:moveTo>
                  <a:lnTo>
                    <a:pt x="0" y="5035"/>
                  </a:lnTo>
                  <a:lnTo>
                    <a:pt x="2965" y="5035"/>
                  </a:lnTo>
                  <a:lnTo>
                    <a:pt x="2965" y="14346"/>
                  </a:lnTo>
                  <a:lnTo>
                    <a:pt x="4633" y="14346"/>
                  </a:lnTo>
                  <a:lnTo>
                    <a:pt x="4633" y="8626"/>
                  </a:lnTo>
                  <a:lnTo>
                    <a:pt x="6317" y="9743"/>
                  </a:lnTo>
                  <a:lnTo>
                    <a:pt x="6317" y="10994"/>
                  </a:lnTo>
                  <a:lnTo>
                    <a:pt x="7985" y="10994"/>
                  </a:lnTo>
                  <a:lnTo>
                    <a:pt x="7985" y="8849"/>
                  </a:lnTo>
                  <a:lnTo>
                    <a:pt x="6317" y="7732"/>
                  </a:lnTo>
                  <a:lnTo>
                    <a:pt x="6317" y="5035"/>
                  </a:lnTo>
                  <a:lnTo>
                    <a:pt x="8834" y="5035"/>
                  </a:lnTo>
                  <a:lnTo>
                    <a:pt x="8834" y="3367"/>
                  </a:lnTo>
                  <a:lnTo>
                    <a:pt x="1669" y="3367"/>
                  </a:lnTo>
                  <a:lnTo>
                    <a:pt x="16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8"/>
            <p:cNvSpPr/>
            <p:nvPr/>
          </p:nvSpPr>
          <p:spPr>
            <a:xfrm>
              <a:off x="6499925" y="1010200"/>
              <a:ext cx="116225" cy="274875"/>
            </a:xfrm>
            <a:custGeom>
              <a:rect b="b" l="l" r="r" t="t"/>
              <a:pathLst>
                <a:path extrusionOk="0" h="10995" w="4649">
                  <a:moveTo>
                    <a:pt x="1" y="0"/>
                  </a:moveTo>
                  <a:lnTo>
                    <a:pt x="1" y="10994"/>
                  </a:lnTo>
                  <a:lnTo>
                    <a:pt x="835" y="10994"/>
                  </a:lnTo>
                  <a:lnTo>
                    <a:pt x="835" y="3367"/>
                  </a:lnTo>
                  <a:lnTo>
                    <a:pt x="4649" y="3367"/>
                  </a:lnTo>
                  <a:lnTo>
                    <a:pt x="3531" y="1683"/>
                  </a:lnTo>
                  <a:lnTo>
                    <a:pt x="4649" y="15"/>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 name="Google Shape;968;p48"/>
          <p:cNvSpPr/>
          <p:nvPr/>
        </p:nvSpPr>
        <p:spPr>
          <a:xfrm>
            <a:off x="1974063" y="1411450"/>
            <a:ext cx="358675" cy="358300"/>
          </a:xfrm>
          <a:custGeom>
            <a:rect b="b" l="l" r="r" t="t"/>
            <a:pathLst>
              <a:path extrusionOk="0" h="14332" w="14347">
                <a:moveTo>
                  <a:pt x="8433" y="835"/>
                </a:moveTo>
                <a:lnTo>
                  <a:pt x="8433" y="1669"/>
                </a:lnTo>
                <a:lnTo>
                  <a:pt x="5915" y="1669"/>
                </a:lnTo>
                <a:lnTo>
                  <a:pt x="5915" y="835"/>
                </a:lnTo>
                <a:close/>
                <a:moveTo>
                  <a:pt x="2563" y="3382"/>
                </a:moveTo>
                <a:lnTo>
                  <a:pt x="2563" y="4217"/>
                </a:lnTo>
                <a:lnTo>
                  <a:pt x="1714" y="4217"/>
                </a:lnTo>
                <a:lnTo>
                  <a:pt x="1714" y="3382"/>
                </a:lnTo>
                <a:close/>
                <a:moveTo>
                  <a:pt x="5915" y="3382"/>
                </a:moveTo>
                <a:lnTo>
                  <a:pt x="5915" y="4217"/>
                </a:lnTo>
                <a:lnTo>
                  <a:pt x="3397" y="4217"/>
                </a:lnTo>
                <a:lnTo>
                  <a:pt x="3397" y="3382"/>
                </a:lnTo>
                <a:close/>
                <a:moveTo>
                  <a:pt x="5915" y="5066"/>
                </a:moveTo>
                <a:lnTo>
                  <a:pt x="5915" y="5900"/>
                </a:lnTo>
                <a:lnTo>
                  <a:pt x="1714" y="5900"/>
                </a:lnTo>
                <a:lnTo>
                  <a:pt x="1714" y="5066"/>
                </a:lnTo>
                <a:close/>
                <a:moveTo>
                  <a:pt x="9684" y="3204"/>
                </a:moveTo>
                <a:lnTo>
                  <a:pt x="11248" y="4768"/>
                </a:lnTo>
                <a:lnTo>
                  <a:pt x="10652" y="5364"/>
                </a:lnTo>
                <a:lnTo>
                  <a:pt x="10101" y="4812"/>
                </a:lnTo>
                <a:lnTo>
                  <a:pt x="10101" y="6332"/>
                </a:lnTo>
                <a:cubicBezTo>
                  <a:pt x="10101" y="7017"/>
                  <a:pt x="9535" y="7583"/>
                  <a:pt x="8850" y="7583"/>
                </a:cubicBezTo>
                <a:lnTo>
                  <a:pt x="4664" y="7583"/>
                </a:lnTo>
                <a:cubicBezTo>
                  <a:pt x="4425" y="7583"/>
                  <a:pt x="4231" y="7777"/>
                  <a:pt x="4231" y="8001"/>
                </a:cubicBezTo>
                <a:lnTo>
                  <a:pt x="4231" y="9267"/>
                </a:lnTo>
                <a:lnTo>
                  <a:pt x="3397" y="9267"/>
                </a:lnTo>
                <a:lnTo>
                  <a:pt x="3397" y="8001"/>
                </a:lnTo>
                <a:cubicBezTo>
                  <a:pt x="3382" y="7300"/>
                  <a:pt x="3948" y="6734"/>
                  <a:pt x="4649" y="6734"/>
                </a:cubicBezTo>
                <a:lnTo>
                  <a:pt x="8850" y="6734"/>
                </a:lnTo>
                <a:cubicBezTo>
                  <a:pt x="9088" y="6734"/>
                  <a:pt x="9267" y="6555"/>
                  <a:pt x="9267" y="6317"/>
                </a:cubicBezTo>
                <a:lnTo>
                  <a:pt x="9267" y="4812"/>
                </a:lnTo>
                <a:lnTo>
                  <a:pt x="8731" y="5364"/>
                </a:lnTo>
                <a:lnTo>
                  <a:pt x="8135" y="4768"/>
                </a:lnTo>
                <a:lnTo>
                  <a:pt x="9684" y="3204"/>
                </a:lnTo>
                <a:close/>
                <a:moveTo>
                  <a:pt x="12634" y="8418"/>
                </a:moveTo>
                <a:lnTo>
                  <a:pt x="12634" y="9267"/>
                </a:lnTo>
                <a:lnTo>
                  <a:pt x="10116" y="9267"/>
                </a:lnTo>
                <a:lnTo>
                  <a:pt x="10116" y="8418"/>
                </a:lnTo>
                <a:close/>
                <a:moveTo>
                  <a:pt x="11785" y="10980"/>
                </a:moveTo>
                <a:lnTo>
                  <a:pt x="11799" y="11814"/>
                </a:lnTo>
                <a:lnTo>
                  <a:pt x="2548" y="11814"/>
                </a:lnTo>
                <a:lnTo>
                  <a:pt x="2548" y="10980"/>
                </a:lnTo>
                <a:close/>
                <a:moveTo>
                  <a:pt x="5066" y="1"/>
                </a:moveTo>
                <a:lnTo>
                  <a:pt x="5066" y="1669"/>
                </a:lnTo>
                <a:lnTo>
                  <a:pt x="1" y="1669"/>
                </a:lnTo>
                <a:lnTo>
                  <a:pt x="1" y="10980"/>
                </a:lnTo>
                <a:lnTo>
                  <a:pt x="1714" y="10980"/>
                </a:lnTo>
                <a:lnTo>
                  <a:pt x="1714" y="13498"/>
                </a:lnTo>
                <a:lnTo>
                  <a:pt x="865" y="13498"/>
                </a:lnTo>
                <a:lnTo>
                  <a:pt x="865" y="14332"/>
                </a:lnTo>
                <a:lnTo>
                  <a:pt x="3397" y="14332"/>
                </a:lnTo>
                <a:lnTo>
                  <a:pt x="3397" y="13498"/>
                </a:lnTo>
                <a:lnTo>
                  <a:pt x="2548" y="13498"/>
                </a:lnTo>
                <a:lnTo>
                  <a:pt x="2548" y="12663"/>
                </a:lnTo>
                <a:lnTo>
                  <a:pt x="11785" y="12663"/>
                </a:lnTo>
                <a:lnTo>
                  <a:pt x="11785" y="13498"/>
                </a:lnTo>
                <a:lnTo>
                  <a:pt x="10950" y="13498"/>
                </a:lnTo>
                <a:lnTo>
                  <a:pt x="10950" y="14332"/>
                </a:lnTo>
                <a:lnTo>
                  <a:pt x="13468" y="14332"/>
                </a:lnTo>
                <a:lnTo>
                  <a:pt x="13468" y="13498"/>
                </a:lnTo>
                <a:lnTo>
                  <a:pt x="12634" y="13498"/>
                </a:lnTo>
                <a:lnTo>
                  <a:pt x="12634" y="10980"/>
                </a:lnTo>
                <a:lnTo>
                  <a:pt x="14347" y="10980"/>
                </a:lnTo>
                <a:lnTo>
                  <a:pt x="14347" y="1669"/>
                </a:lnTo>
                <a:lnTo>
                  <a:pt x="9267" y="1669"/>
                </a:lnTo>
                <a:lnTo>
                  <a:pt x="92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48"/>
          <p:cNvGrpSpPr/>
          <p:nvPr/>
        </p:nvGrpSpPr>
        <p:grpSpPr>
          <a:xfrm>
            <a:off x="4392613" y="1411450"/>
            <a:ext cx="358675" cy="358300"/>
            <a:chOff x="3217625" y="1843700"/>
            <a:chExt cx="358675" cy="358300"/>
          </a:xfrm>
        </p:grpSpPr>
        <p:sp>
          <p:nvSpPr>
            <p:cNvPr id="970" name="Google Shape;970;p48"/>
            <p:cNvSpPr/>
            <p:nvPr/>
          </p:nvSpPr>
          <p:spPr>
            <a:xfrm>
              <a:off x="3386350" y="1843700"/>
              <a:ext cx="20875" cy="42475"/>
            </a:xfrm>
            <a:custGeom>
              <a:rect b="b" l="l" r="r" t="t"/>
              <a:pathLst>
                <a:path extrusionOk="0" h="1699" w="835">
                  <a:moveTo>
                    <a:pt x="0" y="1"/>
                  </a:moveTo>
                  <a:lnTo>
                    <a:pt x="0" y="1699"/>
                  </a:lnTo>
                  <a:lnTo>
                    <a:pt x="834" y="1699"/>
                  </a:lnTo>
                  <a:lnTo>
                    <a:pt x="8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8"/>
            <p:cNvSpPr/>
            <p:nvPr/>
          </p:nvSpPr>
          <p:spPr>
            <a:xfrm>
              <a:off x="3217625" y="2012425"/>
              <a:ext cx="42100" cy="20875"/>
            </a:xfrm>
            <a:custGeom>
              <a:rect b="b" l="l" r="r" t="t"/>
              <a:pathLst>
                <a:path extrusionOk="0" h="835" w="1684">
                  <a:moveTo>
                    <a:pt x="0" y="0"/>
                  </a:moveTo>
                  <a:lnTo>
                    <a:pt x="0" y="834"/>
                  </a:lnTo>
                  <a:lnTo>
                    <a:pt x="1684" y="834"/>
                  </a:lnTo>
                  <a:lnTo>
                    <a:pt x="16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8"/>
            <p:cNvSpPr/>
            <p:nvPr/>
          </p:nvSpPr>
          <p:spPr>
            <a:xfrm>
              <a:off x="3534200" y="2012425"/>
              <a:ext cx="41725" cy="20875"/>
            </a:xfrm>
            <a:custGeom>
              <a:rect b="b" l="l" r="r" t="t"/>
              <a:pathLst>
                <a:path extrusionOk="0" h="835" w="1669">
                  <a:moveTo>
                    <a:pt x="0" y="0"/>
                  </a:moveTo>
                  <a:lnTo>
                    <a:pt x="0" y="834"/>
                  </a:lnTo>
                  <a:lnTo>
                    <a:pt x="1669" y="834"/>
                  </a:lnTo>
                  <a:lnTo>
                    <a:pt x="16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8"/>
            <p:cNvSpPr/>
            <p:nvPr/>
          </p:nvSpPr>
          <p:spPr>
            <a:xfrm>
              <a:off x="3263050" y="1889150"/>
              <a:ext cx="44725" cy="44700"/>
            </a:xfrm>
            <a:custGeom>
              <a:rect b="b" l="l" r="r" t="t"/>
              <a:pathLst>
                <a:path extrusionOk="0" h="1788" w="1789">
                  <a:moveTo>
                    <a:pt x="597" y="0"/>
                  </a:moveTo>
                  <a:lnTo>
                    <a:pt x="1" y="596"/>
                  </a:lnTo>
                  <a:lnTo>
                    <a:pt x="1193" y="1788"/>
                  </a:lnTo>
                  <a:lnTo>
                    <a:pt x="1789" y="1192"/>
                  </a:lnTo>
                  <a:lnTo>
                    <a:pt x="5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8"/>
            <p:cNvSpPr/>
            <p:nvPr/>
          </p:nvSpPr>
          <p:spPr>
            <a:xfrm>
              <a:off x="3485775" y="1889150"/>
              <a:ext cx="44725" cy="44700"/>
            </a:xfrm>
            <a:custGeom>
              <a:rect b="b" l="l" r="r" t="t"/>
              <a:pathLst>
                <a:path extrusionOk="0" h="1788" w="1789">
                  <a:moveTo>
                    <a:pt x="1192" y="0"/>
                  </a:moveTo>
                  <a:lnTo>
                    <a:pt x="1" y="1192"/>
                  </a:lnTo>
                  <a:lnTo>
                    <a:pt x="597" y="1788"/>
                  </a:lnTo>
                  <a:lnTo>
                    <a:pt x="1788" y="596"/>
                  </a:lnTo>
                  <a:lnTo>
                    <a:pt x="11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8"/>
            <p:cNvSpPr/>
            <p:nvPr/>
          </p:nvSpPr>
          <p:spPr>
            <a:xfrm>
              <a:off x="3217625" y="2169950"/>
              <a:ext cx="358675" cy="32050"/>
            </a:xfrm>
            <a:custGeom>
              <a:rect b="b" l="l" r="r" t="t"/>
              <a:pathLst>
                <a:path extrusionOk="0" h="1282" w="14347">
                  <a:moveTo>
                    <a:pt x="0" y="1"/>
                  </a:moveTo>
                  <a:lnTo>
                    <a:pt x="0" y="1282"/>
                  </a:lnTo>
                  <a:lnTo>
                    <a:pt x="14347" y="1282"/>
                  </a:lnTo>
                  <a:lnTo>
                    <a:pt x="143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8"/>
            <p:cNvSpPr/>
            <p:nvPr/>
          </p:nvSpPr>
          <p:spPr>
            <a:xfrm>
              <a:off x="3238475" y="2117450"/>
              <a:ext cx="316600" cy="31300"/>
            </a:xfrm>
            <a:custGeom>
              <a:rect b="b" l="l" r="r" t="t"/>
              <a:pathLst>
                <a:path extrusionOk="0" h="1252" w="12664">
                  <a:moveTo>
                    <a:pt x="1" y="0"/>
                  </a:moveTo>
                  <a:lnTo>
                    <a:pt x="1" y="1252"/>
                  </a:lnTo>
                  <a:lnTo>
                    <a:pt x="12664" y="1252"/>
                  </a:lnTo>
                  <a:lnTo>
                    <a:pt x="126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8"/>
            <p:cNvSpPr/>
            <p:nvPr/>
          </p:nvSpPr>
          <p:spPr>
            <a:xfrm>
              <a:off x="3259700" y="2064925"/>
              <a:ext cx="274525" cy="31325"/>
            </a:xfrm>
            <a:custGeom>
              <a:rect b="b" l="l" r="r" t="t"/>
              <a:pathLst>
                <a:path extrusionOk="0" h="1253" w="10981">
                  <a:moveTo>
                    <a:pt x="1" y="1"/>
                  </a:moveTo>
                  <a:lnTo>
                    <a:pt x="1" y="1252"/>
                  </a:lnTo>
                  <a:lnTo>
                    <a:pt x="10980" y="1252"/>
                  </a:lnTo>
                  <a:lnTo>
                    <a:pt x="109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8"/>
            <p:cNvSpPr/>
            <p:nvPr/>
          </p:nvSpPr>
          <p:spPr>
            <a:xfrm>
              <a:off x="3312975" y="1907400"/>
              <a:ext cx="168350" cy="73375"/>
            </a:xfrm>
            <a:custGeom>
              <a:rect b="b" l="l" r="r" t="t"/>
              <a:pathLst>
                <a:path extrusionOk="0" h="2935" w="6734">
                  <a:moveTo>
                    <a:pt x="3354" y="831"/>
                  </a:moveTo>
                  <a:cubicBezTo>
                    <a:pt x="3643" y="831"/>
                    <a:pt x="3933" y="901"/>
                    <a:pt x="4201" y="1043"/>
                  </a:cubicBezTo>
                  <a:lnTo>
                    <a:pt x="4201" y="1669"/>
                  </a:lnTo>
                  <a:lnTo>
                    <a:pt x="2518" y="1669"/>
                  </a:lnTo>
                  <a:lnTo>
                    <a:pt x="2518" y="1043"/>
                  </a:lnTo>
                  <a:cubicBezTo>
                    <a:pt x="2779" y="901"/>
                    <a:pt x="3065" y="831"/>
                    <a:pt x="3354" y="831"/>
                  </a:cubicBezTo>
                  <a:close/>
                  <a:moveTo>
                    <a:pt x="3367" y="0"/>
                  </a:moveTo>
                  <a:cubicBezTo>
                    <a:pt x="2384" y="0"/>
                    <a:pt x="1862" y="477"/>
                    <a:pt x="1803" y="536"/>
                  </a:cubicBezTo>
                  <a:lnTo>
                    <a:pt x="1684" y="656"/>
                  </a:lnTo>
                  <a:lnTo>
                    <a:pt x="1684" y="1669"/>
                  </a:lnTo>
                  <a:lnTo>
                    <a:pt x="0" y="1669"/>
                  </a:lnTo>
                  <a:lnTo>
                    <a:pt x="0" y="2935"/>
                  </a:lnTo>
                  <a:lnTo>
                    <a:pt x="6734" y="2935"/>
                  </a:lnTo>
                  <a:lnTo>
                    <a:pt x="6719" y="1669"/>
                  </a:lnTo>
                  <a:lnTo>
                    <a:pt x="5036" y="1669"/>
                  </a:lnTo>
                  <a:lnTo>
                    <a:pt x="5036" y="656"/>
                  </a:lnTo>
                  <a:lnTo>
                    <a:pt x="4916" y="536"/>
                  </a:lnTo>
                  <a:cubicBezTo>
                    <a:pt x="4872" y="477"/>
                    <a:pt x="4350" y="0"/>
                    <a:pt x="3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8"/>
            <p:cNvSpPr/>
            <p:nvPr/>
          </p:nvSpPr>
          <p:spPr>
            <a:xfrm>
              <a:off x="3312975" y="2001975"/>
              <a:ext cx="168000" cy="41750"/>
            </a:xfrm>
            <a:custGeom>
              <a:rect b="b" l="l" r="r" t="t"/>
              <a:pathLst>
                <a:path extrusionOk="0" h="1670" w="6720">
                  <a:moveTo>
                    <a:pt x="0" y="1"/>
                  </a:moveTo>
                  <a:lnTo>
                    <a:pt x="0" y="1670"/>
                  </a:lnTo>
                  <a:lnTo>
                    <a:pt x="6719" y="1670"/>
                  </a:lnTo>
                  <a:lnTo>
                    <a:pt x="6719" y="1"/>
                  </a:lnTo>
                  <a:lnTo>
                    <a:pt x="3784" y="1"/>
                  </a:lnTo>
                  <a:lnTo>
                    <a:pt x="3784" y="835"/>
                  </a:lnTo>
                  <a:lnTo>
                    <a:pt x="2935" y="835"/>
                  </a:lnTo>
                  <a:lnTo>
                    <a:pt x="29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48"/>
          <p:cNvGrpSpPr/>
          <p:nvPr/>
        </p:nvGrpSpPr>
        <p:grpSpPr>
          <a:xfrm>
            <a:off x="1974200" y="3145913"/>
            <a:ext cx="358300" cy="358300"/>
            <a:chOff x="2458975" y="2672375"/>
            <a:chExt cx="358300" cy="358300"/>
          </a:xfrm>
        </p:grpSpPr>
        <p:sp>
          <p:nvSpPr>
            <p:cNvPr id="981" name="Google Shape;981;p48"/>
            <p:cNvSpPr/>
            <p:nvPr/>
          </p:nvSpPr>
          <p:spPr>
            <a:xfrm>
              <a:off x="2648525" y="2861950"/>
              <a:ext cx="168750" cy="83825"/>
            </a:xfrm>
            <a:custGeom>
              <a:rect b="b" l="l" r="r" t="t"/>
              <a:pathLst>
                <a:path extrusionOk="0" h="3353" w="6750">
                  <a:moveTo>
                    <a:pt x="3366" y="846"/>
                  </a:moveTo>
                  <a:cubicBezTo>
                    <a:pt x="3655" y="846"/>
                    <a:pt x="3941" y="916"/>
                    <a:pt x="4202" y="1058"/>
                  </a:cubicBezTo>
                  <a:lnTo>
                    <a:pt x="4202" y="1684"/>
                  </a:lnTo>
                  <a:lnTo>
                    <a:pt x="2519" y="1684"/>
                  </a:lnTo>
                  <a:lnTo>
                    <a:pt x="2519" y="1058"/>
                  </a:lnTo>
                  <a:cubicBezTo>
                    <a:pt x="2787" y="916"/>
                    <a:pt x="3077" y="846"/>
                    <a:pt x="3366" y="846"/>
                  </a:cubicBezTo>
                  <a:close/>
                  <a:moveTo>
                    <a:pt x="3368" y="0"/>
                  </a:moveTo>
                  <a:cubicBezTo>
                    <a:pt x="2370" y="0"/>
                    <a:pt x="1863" y="492"/>
                    <a:pt x="1804" y="537"/>
                  </a:cubicBezTo>
                  <a:lnTo>
                    <a:pt x="1684" y="671"/>
                  </a:lnTo>
                  <a:lnTo>
                    <a:pt x="1684" y="1684"/>
                  </a:lnTo>
                  <a:lnTo>
                    <a:pt x="1" y="1684"/>
                  </a:lnTo>
                  <a:lnTo>
                    <a:pt x="1" y="3352"/>
                  </a:lnTo>
                  <a:lnTo>
                    <a:pt x="6750" y="3352"/>
                  </a:lnTo>
                  <a:lnTo>
                    <a:pt x="6750" y="1684"/>
                  </a:lnTo>
                  <a:lnTo>
                    <a:pt x="5036" y="1684"/>
                  </a:lnTo>
                  <a:lnTo>
                    <a:pt x="5036" y="671"/>
                  </a:lnTo>
                  <a:lnTo>
                    <a:pt x="4917" y="537"/>
                  </a:lnTo>
                  <a:cubicBezTo>
                    <a:pt x="4858" y="492"/>
                    <a:pt x="4351" y="0"/>
                    <a:pt x="33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8"/>
            <p:cNvSpPr/>
            <p:nvPr/>
          </p:nvSpPr>
          <p:spPr>
            <a:xfrm>
              <a:off x="2648525" y="2966975"/>
              <a:ext cx="168750" cy="63700"/>
            </a:xfrm>
            <a:custGeom>
              <a:rect b="b" l="l" r="r" t="t"/>
              <a:pathLst>
                <a:path extrusionOk="0" h="2548" w="6750">
                  <a:moveTo>
                    <a:pt x="1" y="0"/>
                  </a:moveTo>
                  <a:lnTo>
                    <a:pt x="1" y="2548"/>
                  </a:lnTo>
                  <a:lnTo>
                    <a:pt x="6750" y="2548"/>
                  </a:lnTo>
                  <a:lnTo>
                    <a:pt x="6750" y="0"/>
                  </a:lnTo>
                  <a:lnTo>
                    <a:pt x="3785" y="0"/>
                  </a:lnTo>
                  <a:lnTo>
                    <a:pt x="3785" y="835"/>
                  </a:lnTo>
                  <a:lnTo>
                    <a:pt x="2936" y="835"/>
                  </a:lnTo>
                  <a:lnTo>
                    <a:pt x="29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8"/>
            <p:cNvSpPr/>
            <p:nvPr/>
          </p:nvSpPr>
          <p:spPr>
            <a:xfrm>
              <a:off x="2532700" y="2672375"/>
              <a:ext cx="157950" cy="62975"/>
            </a:xfrm>
            <a:custGeom>
              <a:rect b="b" l="l" r="r" t="t"/>
              <a:pathLst>
                <a:path extrusionOk="0" h="2519" w="6318">
                  <a:moveTo>
                    <a:pt x="1" y="0"/>
                  </a:moveTo>
                  <a:cubicBezTo>
                    <a:pt x="582" y="730"/>
                    <a:pt x="582" y="1773"/>
                    <a:pt x="1" y="2518"/>
                  </a:cubicBezTo>
                  <a:lnTo>
                    <a:pt x="5051" y="2518"/>
                  </a:lnTo>
                  <a:cubicBezTo>
                    <a:pt x="5751" y="2518"/>
                    <a:pt x="6317" y="1952"/>
                    <a:pt x="6317" y="1252"/>
                  </a:cubicBezTo>
                  <a:cubicBezTo>
                    <a:pt x="6317" y="552"/>
                    <a:pt x="5751" y="0"/>
                    <a:pt x="5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8"/>
            <p:cNvSpPr/>
            <p:nvPr/>
          </p:nvSpPr>
          <p:spPr>
            <a:xfrm>
              <a:off x="2458975" y="2672375"/>
              <a:ext cx="210450" cy="294625"/>
            </a:xfrm>
            <a:custGeom>
              <a:rect b="b" l="l" r="r" t="t"/>
              <a:pathLst>
                <a:path extrusionOk="0" h="11785" w="8418">
                  <a:moveTo>
                    <a:pt x="4224" y="7166"/>
                  </a:moveTo>
                  <a:cubicBezTo>
                    <a:pt x="4221" y="7166"/>
                    <a:pt x="4219" y="7166"/>
                    <a:pt x="4216" y="7166"/>
                  </a:cubicBezTo>
                  <a:lnTo>
                    <a:pt x="4231" y="7166"/>
                  </a:lnTo>
                  <a:cubicBezTo>
                    <a:pt x="4229" y="7166"/>
                    <a:pt x="4226" y="7166"/>
                    <a:pt x="4224" y="7166"/>
                  </a:cubicBezTo>
                  <a:close/>
                  <a:moveTo>
                    <a:pt x="4648" y="4648"/>
                  </a:moveTo>
                  <a:lnTo>
                    <a:pt x="4648" y="5572"/>
                  </a:lnTo>
                  <a:cubicBezTo>
                    <a:pt x="5155" y="5751"/>
                    <a:pt x="5482" y="6213"/>
                    <a:pt x="5497" y="6749"/>
                  </a:cubicBezTo>
                  <a:lnTo>
                    <a:pt x="4648" y="6749"/>
                  </a:lnTo>
                  <a:cubicBezTo>
                    <a:pt x="4648" y="6497"/>
                    <a:pt x="4443" y="6326"/>
                    <a:pt x="4227" y="6326"/>
                  </a:cubicBezTo>
                  <a:cubicBezTo>
                    <a:pt x="4124" y="6326"/>
                    <a:pt x="4019" y="6365"/>
                    <a:pt x="3933" y="6451"/>
                  </a:cubicBezTo>
                  <a:cubicBezTo>
                    <a:pt x="3667" y="6717"/>
                    <a:pt x="3856" y="7160"/>
                    <a:pt x="4224" y="7166"/>
                  </a:cubicBezTo>
                  <a:lnTo>
                    <a:pt x="4224" y="7166"/>
                  </a:lnTo>
                  <a:cubicBezTo>
                    <a:pt x="4226" y="7166"/>
                    <a:pt x="4229" y="7166"/>
                    <a:pt x="4232" y="7166"/>
                  </a:cubicBezTo>
                  <a:cubicBezTo>
                    <a:pt x="5649" y="7166"/>
                    <a:pt x="5984" y="9134"/>
                    <a:pt x="4648" y="9609"/>
                  </a:cubicBezTo>
                  <a:lnTo>
                    <a:pt x="4648" y="10518"/>
                  </a:lnTo>
                  <a:lnTo>
                    <a:pt x="3814" y="10518"/>
                  </a:lnTo>
                  <a:lnTo>
                    <a:pt x="3814" y="9609"/>
                  </a:lnTo>
                  <a:cubicBezTo>
                    <a:pt x="3307" y="9431"/>
                    <a:pt x="2965" y="8954"/>
                    <a:pt x="2965" y="8418"/>
                  </a:cubicBezTo>
                  <a:lnTo>
                    <a:pt x="3814" y="8418"/>
                  </a:lnTo>
                  <a:cubicBezTo>
                    <a:pt x="3814" y="8677"/>
                    <a:pt x="4015" y="8844"/>
                    <a:pt x="4229" y="8844"/>
                  </a:cubicBezTo>
                  <a:cubicBezTo>
                    <a:pt x="4333" y="8844"/>
                    <a:pt x="4441" y="8804"/>
                    <a:pt x="4529" y="8715"/>
                  </a:cubicBezTo>
                  <a:cubicBezTo>
                    <a:pt x="4797" y="8462"/>
                    <a:pt x="4603" y="8000"/>
                    <a:pt x="4231" y="8000"/>
                  </a:cubicBezTo>
                  <a:cubicBezTo>
                    <a:pt x="4226" y="8000"/>
                    <a:pt x="4220" y="8000"/>
                    <a:pt x="4215" y="8000"/>
                  </a:cubicBezTo>
                  <a:cubicBezTo>
                    <a:pt x="2813" y="8000"/>
                    <a:pt x="2478" y="6032"/>
                    <a:pt x="3814" y="5557"/>
                  </a:cubicBezTo>
                  <a:lnTo>
                    <a:pt x="3814" y="4648"/>
                  </a:lnTo>
                  <a:close/>
                  <a:moveTo>
                    <a:pt x="1254" y="0"/>
                  </a:moveTo>
                  <a:cubicBezTo>
                    <a:pt x="566" y="0"/>
                    <a:pt x="0" y="561"/>
                    <a:pt x="0" y="1252"/>
                  </a:cubicBezTo>
                  <a:lnTo>
                    <a:pt x="0" y="11784"/>
                  </a:lnTo>
                  <a:lnTo>
                    <a:pt x="6749" y="11784"/>
                  </a:lnTo>
                  <a:lnTo>
                    <a:pt x="6749" y="8418"/>
                  </a:lnTo>
                  <a:lnTo>
                    <a:pt x="8417" y="8418"/>
                  </a:lnTo>
                  <a:lnTo>
                    <a:pt x="8417" y="3352"/>
                  </a:lnTo>
                  <a:lnTo>
                    <a:pt x="1698" y="3352"/>
                  </a:lnTo>
                  <a:lnTo>
                    <a:pt x="1698" y="2444"/>
                  </a:lnTo>
                  <a:cubicBezTo>
                    <a:pt x="3024" y="1967"/>
                    <a:pt x="2697" y="0"/>
                    <a:pt x="1281" y="0"/>
                  </a:cubicBezTo>
                  <a:cubicBezTo>
                    <a:pt x="1272" y="0"/>
                    <a:pt x="1263" y="0"/>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48"/>
          <p:cNvGrpSpPr/>
          <p:nvPr/>
        </p:nvGrpSpPr>
        <p:grpSpPr>
          <a:xfrm>
            <a:off x="4444750" y="3127300"/>
            <a:ext cx="254400" cy="358325"/>
            <a:chOff x="2547975" y="3510350"/>
            <a:chExt cx="254400" cy="358325"/>
          </a:xfrm>
        </p:grpSpPr>
        <p:sp>
          <p:nvSpPr>
            <p:cNvPr id="986" name="Google Shape;986;p48"/>
            <p:cNvSpPr/>
            <p:nvPr/>
          </p:nvSpPr>
          <p:spPr>
            <a:xfrm>
              <a:off x="2550575" y="3826550"/>
              <a:ext cx="251800" cy="42125"/>
            </a:xfrm>
            <a:custGeom>
              <a:rect b="b" l="l" r="r" t="t"/>
              <a:pathLst>
                <a:path extrusionOk="0" h="1685" w="10072">
                  <a:moveTo>
                    <a:pt x="1" y="1"/>
                  </a:moveTo>
                  <a:lnTo>
                    <a:pt x="1" y="1684"/>
                  </a:lnTo>
                  <a:lnTo>
                    <a:pt x="10072" y="1684"/>
                  </a:lnTo>
                  <a:lnTo>
                    <a:pt x="10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8"/>
            <p:cNvSpPr/>
            <p:nvPr/>
          </p:nvSpPr>
          <p:spPr>
            <a:xfrm>
              <a:off x="2547975" y="3510350"/>
              <a:ext cx="212325" cy="232050"/>
            </a:xfrm>
            <a:custGeom>
              <a:rect b="b" l="l" r="r" t="t"/>
              <a:pathLst>
                <a:path extrusionOk="0" h="9282" w="8493">
                  <a:moveTo>
                    <a:pt x="3889" y="3383"/>
                  </a:moveTo>
                  <a:lnTo>
                    <a:pt x="3889" y="4217"/>
                  </a:lnTo>
                  <a:lnTo>
                    <a:pt x="3040" y="4217"/>
                  </a:lnTo>
                  <a:lnTo>
                    <a:pt x="3040" y="3383"/>
                  </a:lnTo>
                  <a:close/>
                  <a:moveTo>
                    <a:pt x="3457" y="1"/>
                  </a:moveTo>
                  <a:lnTo>
                    <a:pt x="3457" y="1699"/>
                  </a:lnTo>
                  <a:lnTo>
                    <a:pt x="1788" y="1699"/>
                  </a:lnTo>
                  <a:lnTo>
                    <a:pt x="1788" y="2116"/>
                  </a:lnTo>
                  <a:cubicBezTo>
                    <a:pt x="1788" y="3517"/>
                    <a:pt x="388" y="4261"/>
                    <a:pt x="373" y="4261"/>
                  </a:cubicBezTo>
                  <a:lnTo>
                    <a:pt x="1" y="4455"/>
                  </a:lnTo>
                  <a:lnTo>
                    <a:pt x="1207" y="6869"/>
                  </a:lnTo>
                  <a:lnTo>
                    <a:pt x="1580" y="6690"/>
                  </a:lnTo>
                  <a:cubicBezTo>
                    <a:pt x="2161" y="6407"/>
                    <a:pt x="2772" y="6183"/>
                    <a:pt x="3412" y="6049"/>
                  </a:cubicBezTo>
                  <a:lnTo>
                    <a:pt x="3412" y="6049"/>
                  </a:lnTo>
                  <a:cubicBezTo>
                    <a:pt x="3338" y="6347"/>
                    <a:pt x="3219" y="6645"/>
                    <a:pt x="3055" y="6898"/>
                  </a:cubicBezTo>
                  <a:cubicBezTo>
                    <a:pt x="2563" y="7628"/>
                    <a:pt x="2205" y="8433"/>
                    <a:pt x="1967" y="9282"/>
                  </a:cubicBezTo>
                  <a:lnTo>
                    <a:pt x="8492" y="9282"/>
                  </a:lnTo>
                  <a:lnTo>
                    <a:pt x="8492" y="6332"/>
                  </a:lnTo>
                  <a:cubicBezTo>
                    <a:pt x="8492" y="90"/>
                    <a:pt x="3934" y="1"/>
                    <a:pt x="38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8"/>
            <p:cNvSpPr/>
            <p:nvPr/>
          </p:nvSpPr>
          <p:spPr>
            <a:xfrm>
              <a:off x="2561025" y="3763625"/>
              <a:ext cx="230925" cy="42100"/>
            </a:xfrm>
            <a:custGeom>
              <a:rect b="b" l="l" r="r" t="t"/>
              <a:pathLst>
                <a:path extrusionOk="0" h="1684" w="9237">
                  <a:moveTo>
                    <a:pt x="1296" y="0"/>
                  </a:moveTo>
                  <a:cubicBezTo>
                    <a:pt x="1281" y="134"/>
                    <a:pt x="1251" y="283"/>
                    <a:pt x="1251" y="417"/>
                  </a:cubicBezTo>
                  <a:cubicBezTo>
                    <a:pt x="1251" y="1117"/>
                    <a:pt x="685" y="1683"/>
                    <a:pt x="0" y="1683"/>
                  </a:cubicBezTo>
                  <a:lnTo>
                    <a:pt x="9237" y="1683"/>
                  </a:lnTo>
                  <a:cubicBezTo>
                    <a:pt x="8536" y="1683"/>
                    <a:pt x="7985" y="1117"/>
                    <a:pt x="7970" y="417"/>
                  </a:cubicBezTo>
                  <a:lnTo>
                    <a:pt x="79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9" name="Google Shape;989;p48"/>
          <p:cNvSpPr/>
          <p:nvPr/>
        </p:nvSpPr>
        <p:spPr>
          <a:xfrm>
            <a:off x="8910000" y="-3"/>
            <a:ext cx="234000" cy="368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8"/>
          <p:cNvSpPr/>
          <p:nvPr/>
        </p:nvSpPr>
        <p:spPr>
          <a:xfrm>
            <a:off x="364325" y="234915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8"/>
          <p:cNvSpPr/>
          <p:nvPr/>
        </p:nvSpPr>
        <p:spPr>
          <a:xfrm>
            <a:off x="7738325" y="6000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 name="Google Shape;992;p48"/>
          <p:cNvGrpSpPr/>
          <p:nvPr/>
        </p:nvGrpSpPr>
        <p:grpSpPr>
          <a:xfrm>
            <a:off x="7901400" y="4740575"/>
            <a:ext cx="1008600" cy="47100"/>
            <a:chOff x="58300" y="4325125"/>
            <a:chExt cx="1008600" cy="47100"/>
          </a:xfrm>
        </p:grpSpPr>
        <p:sp>
          <p:nvSpPr>
            <p:cNvPr id="993" name="Google Shape;993;p48"/>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8"/>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8"/>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8"/>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8"/>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8"/>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 name="Google Shape;999;p48"/>
          <p:cNvSpPr/>
          <p:nvPr/>
        </p:nvSpPr>
        <p:spPr>
          <a:xfrm>
            <a:off x="8198300" y="29927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8"/>
          <p:cNvSpPr/>
          <p:nvPr/>
        </p:nvSpPr>
        <p:spPr>
          <a:xfrm>
            <a:off x="8522900" y="144582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8"/>
          <p:cNvSpPr/>
          <p:nvPr/>
        </p:nvSpPr>
        <p:spPr>
          <a:xfrm>
            <a:off x="6417700" y="-1286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8"/>
          <p:cNvSpPr/>
          <p:nvPr/>
        </p:nvSpPr>
        <p:spPr>
          <a:xfrm>
            <a:off x="210350" y="35119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8"/>
          <p:cNvSpPr/>
          <p:nvPr/>
        </p:nvSpPr>
        <p:spPr>
          <a:xfrm>
            <a:off x="171475" y="13074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8"/>
          <p:cNvSpPr/>
          <p:nvPr/>
        </p:nvSpPr>
        <p:spPr>
          <a:xfrm>
            <a:off x="535025" y="46838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49"/>
          <p:cNvSpPr txBox="1"/>
          <p:nvPr>
            <p:ph type="title"/>
          </p:nvPr>
        </p:nvSpPr>
        <p:spPr>
          <a:xfrm>
            <a:off x="1388100" y="1633725"/>
            <a:ext cx="6367800" cy="203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AWESOME WORDS</a:t>
            </a:r>
            <a:endParaRPr/>
          </a:p>
        </p:txBody>
      </p:sp>
      <p:sp>
        <p:nvSpPr>
          <p:cNvPr id="1010" name="Google Shape;1010;p49"/>
          <p:cNvSpPr/>
          <p:nvPr/>
        </p:nvSpPr>
        <p:spPr>
          <a:xfrm>
            <a:off x="7733425" y="21528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9"/>
          <p:cNvSpPr/>
          <p:nvPr/>
        </p:nvSpPr>
        <p:spPr>
          <a:xfrm>
            <a:off x="1679900" y="53002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49"/>
          <p:cNvGrpSpPr/>
          <p:nvPr/>
        </p:nvGrpSpPr>
        <p:grpSpPr>
          <a:xfrm>
            <a:off x="1726500" y="4509575"/>
            <a:ext cx="1008600" cy="47100"/>
            <a:chOff x="58300" y="4325125"/>
            <a:chExt cx="1008600" cy="47100"/>
          </a:xfrm>
        </p:grpSpPr>
        <p:sp>
          <p:nvSpPr>
            <p:cNvPr id="1013" name="Google Shape;1013;p49"/>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9"/>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9"/>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9"/>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9"/>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9"/>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 name="Google Shape;1019;p49"/>
          <p:cNvSpPr/>
          <p:nvPr/>
        </p:nvSpPr>
        <p:spPr>
          <a:xfrm>
            <a:off x="1363350" y="29690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9"/>
          <p:cNvSpPr/>
          <p:nvPr/>
        </p:nvSpPr>
        <p:spPr>
          <a:xfrm>
            <a:off x="2975625" y="90670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9"/>
          <p:cNvSpPr/>
          <p:nvPr/>
        </p:nvSpPr>
        <p:spPr>
          <a:xfrm>
            <a:off x="5102275" y="580338"/>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9"/>
          <p:cNvSpPr/>
          <p:nvPr/>
        </p:nvSpPr>
        <p:spPr>
          <a:xfrm>
            <a:off x="8047675" y="9067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9"/>
          <p:cNvSpPr/>
          <p:nvPr/>
        </p:nvSpPr>
        <p:spPr>
          <a:xfrm>
            <a:off x="7001425" y="408182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50"/>
          <p:cNvSpPr txBox="1"/>
          <p:nvPr>
            <p:ph type="title"/>
          </p:nvPr>
        </p:nvSpPr>
        <p:spPr>
          <a:xfrm>
            <a:off x="1346250" y="3043675"/>
            <a:ext cx="6451500" cy="49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t>
            </a:r>
            <a:r>
              <a:rPr lang="en"/>
              <a:t>SOMEONE FAMOUS</a:t>
            </a:r>
            <a:endParaRPr/>
          </a:p>
        </p:txBody>
      </p:sp>
      <p:sp>
        <p:nvSpPr>
          <p:cNvPr id="1029" name="Google Shape;1029;p50"/>
          <p:cNvSpPr txBox="1"/>
          <p:nvPr>
            <p:ph idx="1" type="subTitle"/>
          </p:nvPr>
        </p:nvSpPr>
        <p:spPr>
          <a:xfrm>
            <a:off x="1346250" y="1456075"/>
            <a:ext cx="6451500" cy="146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“This is a quote, words full of wisdom that someone important said and can make the reader get inspired.”</a:t>
            </a:r>
            <a:endParaRPr sz="2500"/>
          </a:p>
        </p:txBody>
      </p:sp>
      <p:sp>
        <p:nvSpPr>
          <p:cNvPr id="1030" name="Google Shape;1030;p50"/>
          <p:cNvSpPr/>
          <p:nvPr/>
        </p:nvSpPr>
        <p:spPr>
          <a:xfrm>
            <a:off x="8522900" y="25437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1" name="Google Shape;1031;p50"/>
          <p:cNvGrpSpPr/>
          <p:nvPr/>
        </p:nvGrpSpPr>
        <p:grpSpPr>
          <a:xfrm>
            <a:off x="1237500" y="4458650"/>
            <a:ext cx="1008600" cy="47100"/>
            <a:chOff x="58300" y="4325125"/>
            <a:chExt cx="1008600" cy="47100"/>
          </a:xfrm>
        </p:grpSpPr>
        <p:sp>
          <p:nvSpPr>
            <p:cNvPr id="1032" name="Google Shape;1032;p50"/>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0"/>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0"/>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0"/>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0"/>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0"/>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8" name="Google Shape;1038;p50"/>
          <p:cNvSpPr/>
          <p:nvPr/>
        </p:nvSpPr>
        <p:spPr>
          <a:xfrm>
            <a:off x="4770925" y="42351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0"/>
          <p:cNvSpPr/>
          <p:nvPr/>
        </p:nvSpPr>
        <p:spPr>
          <a:xfrm>
            <a:off x="3890575" y="60822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0"/>
          <p:cNvSpPr/>
          <p:nvPr/>
        </p:nvSpPr>
        <p:spPr>
          <a:xfrm>
            <a:off x="6679950" y="679238"/>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0"/>
          <p:cNvSpPr/>
          <p:nvPr/>
        </p:nvSpPr>
        <p:spPr>
          <a:xfrm>
            <a:off x="4671975" y="-2457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0"/>
          <p:cNvSpPr/>
          <p:nvPr/>
        </p:nvSpPr>
        <p:spPr>
          <a:xfrm>
            <a:off x="7268500" y="32657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51"/>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SCIENCE AND</a:t>
            </a:r>
            <a:r>
              <a:rPr lang="en"/>
              <a:t> RELATIONS</a:t>
            </a:r>
            <a:endParaRPr/>
          </a:p>
        </p:txBody>
      </p:sp>
      <p:sp>
        <p:nvSpPr>
          <p:cNvPr id="1048" name="Google Shape;1048;p51"/>
          <p:cNvSpPr txBox="1"/>
          <p:nvPr>
            <p:ph idx="1" type="subTitle"/>
          </p:nvPr>
        </p:nvSpPr>
        <p:spPr>
          <a:xfrm>
            <a:off x="2073100" y="2996925"/>
            <a:ext cx="4998000" cy="35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RELATIONS</a:t>
            </a:r>
            <a:endParaRPr/>
          </a:p>
        </p:txBody>
      </p:sp>
      <p:sp>
        <p:nvSpPr>
          <p:cNvPr id="1049" name="Google Shape;1049;p51"/>
          <p:cNvSpPr txBox="1"/>
          <p:nvPr>
            <p:ph idx="2" type="subTitle"/>
          </p:nvPr>
        </p:nvSpPr>
        <p:spPr>
          <a:xfrm>
            <a:off x="2073100" y="3318700"/>
            <a:ext cx="4998000" cy="8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 It’s terribly hot, even hotter than Mercury, and its atmosphere is extremely poisonous</a:t>
            </a:r>
            <a:endParaRPr/>
          </a:p>
        </p:txBody>
      </p:sp>
      <p:sp>
        <p:nvSpPr>
          <p:cNvPr id="1050" name="Google Shape;1050;p51"/>
          <p:cNvSpPr txBox="1"/>
          <p:nvPr>
            <p:ph idx="3" type="subTitle"/>
          </p:nvPr>
        </p:nvSpPr>
        <p:spPr>
          <a:xfrm>
            <a:off x="2073100" y="1608425"/>
            <a:ext cx="49980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SCIENCE</a:t>
            </a:r>
            <a:endParaRPr/>
          </a:p>
        </p:txBody>
      </p:sp>
      <p:sp>
        <p:nvSpPr>
          <p:cNvPr id="1051" name="Google Shape;1051;p51"/>
          <p:cNvSpPr txBox="1"/>
          <p:nvPr>
            <p:ph idx="4" type="subTitle"/>
          </p:nvPr>
        </p:nvSpPr>
        <p:spPr>
          <a:xfrm>
            <a:off x="2073100" y="1930200"/>
            <a:ext cx="4998000" cy="8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a:t>
            </a:r>
            <a:r>
              <a:rPr lang="en"/>
              <a:t> the closest planet to the Sun and the smallest one in the Solar System. This planet's name has nothing to do with the liquid metal</a:t>
            </a:r>
            <a:endParaRPr/>
          </a:p>
        </p:txBody>
      </p:sp>
      <p:sp>
        <p:nvSpPr>
          <p:cNvPr id="1052" name="Google Shape;1052;p51"/>
          <p:cNvSpPr/>
          <p:nvPr/>
        </p:nvSpPr>
        <p:spPr>
          <a:xfrm>
            <a:off x="7857050" y="98840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1"/>
          <p:cNvSpPr/>
          <p:nvPr/>
        </p:nvSpPr>
        <p:spPr>
          <a:xfrm>
            <a:off x="878675" y="32312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1"/>
          <p:cNvSpPr/>
          <p:nvPr/>
        </p:nvSpPr>
        <p:spPr>
          <a:xfrm>
            <a:off x="1220075" y="165180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1"/>
          <p:cNvSpPr/>
          <p:nvPr/>
        </p:nvSpPr>
        <p:spPr>
          <a:xfrm>
            <a:off x="8252675" y="42351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1"/>
          <p:cNvSpPr/>
          <p:nvPr/>
        </p:nvSpPr>
        <p:spPr>
          <a:xfrm>
            <a:off x="7644375" y="2734488"/>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0" name="Shape 1060"/>
        <p:cNvGrpSpPr/>
        <p:nvPr/>
      </p:nvGrpSpPr>
      <p:grpSpPr>
        <a:xfrm>
          <a:off x="0" y="0"/>
          <a:ext cx="0" cy="0"/>
          <a:chOff x="0" y="0"/>
          <a:chExt cx="0" cy="0"/>
        </a:xfrm>
      </p:grpSpPr>
      <p:sp>
        <p:nvSpPr>
          <p:cNvPr id="1061" name="Google Shape;1061;p52"/>
          <p:cNvSpPr txBox="1"/>
          <p:nvPr>
            <p:ph idx="1" type="body"/>
          </p:nvPr>
        </p:nvSpPr>
        <p:spPr>
          <a:xfrm>
            <a:off x="5490525" y="539500"/>
            <a:ext cx="3371100" cy="165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A WORTH A THOUSAND WORDS</a:t>
            </a:r>
            <a:endParaRPr/>
          </a:p>
        </p:txBody>
      </p:sp>
      <p:sp>
        <p:nvSpPr>
          <p:cNvPr id="1062" name="Google Shape;1062;p52"/>
          <p:cNvSpPr/>
          <p:nvPr/>
        </p:nvSpPr>
        <p:spPr>
          <a:xfrm>
            <a:off x="933075" y="104512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2"/>
          <p:cNvSpPr/>
          <p:nvPr/>
        </p:nvSpPr>
        <p:spPr>
          <a:xfrm>
            <a:off x="7683925" y="378510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2"/>
          <p:cNvSpPr/>
          <p:nvPr/>
        </p:nvSpPr>
        <p:spPr>
          <a:xfrm>
            <a:off x="1012200" y="25585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53"/>
          <p:cNvSpPr txBox="1"/>
          <p:nvPr>
            <p:ph type="title"/>
          </p:nvPr>
        </p:nvSpPr>
        <p:spPr>
          <a:xfrm>
            <a:off x="4696312" y="941675"/>
            <a:ext cx="3680100" cy="21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1070" name="Google Shape;1070;p53"/>
          <p:cNvSpPr txBox="1"/>
          <p:nvPr>
            <p:ph idx="1" type="subTitle"/>
          </p:nvPr>
        </p:nvSpPr>
        <p:spPr>
          <a:xfrm>
            <a:off x="4696300" y="3139175"/>
            <a:ext cx="3680100" cy="100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sp>
        <p:nvSpPr>
          <p:cNvPr id="1071" name="Google Shape;1071;p53"/>
          <p:cNvSpPr/>
          <p:nvPr/>
        </p:nvSpPr>
        <p:spPr>
          <a:xfrm flipH="1" rot="10800000">
            <a:off x="985300" y="4135200"/>
            <a:ext cx="31329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3"/>
          <p:cNvSpPr/>
          <p:nvPr/>
        </p:nvSpPr>
        <p:spPr>
          <a:xfrm>
            <a:off x="7713625" y="17474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3"/>
          <p:cNvSpPr/>
          <p:nvPr/>
        </p:nvSpPr>
        <p:spPr>
          <a:xfrm>
            <a:off x="7609825" y="46085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4" name="Google Shape;1074;p53"/>
          <p:cNvGrpSpPr/>
          <p:nvPr/>
        </p:nvGrpSpPr>
        <p:grpSpPr>
          <a:xfrm>
            <a:off x="3109600" y="4608575"/>
            <a:ext cx="1008600" cy="47100"/>
            <a:chOff x="58300" y="4325125"/>
            <a:chExt cx="1008600" cy="47100"/>
          </a:xfrm>
        </p:grpSpPr>
        <p:sp>
          <p:nvSpPr>
            <p:cNvPr id="1075" name="Google Shape;1075;p53"/>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3"/>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3"/>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3"/>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3"/>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3"/>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1" name="Google Shape;1081;p53"/>
          <p:cNvSpPr/>
          <p:nvPr/>
        </p:nvSpPr>
        <p:spPr>
          <a:xfrm>
            <a:off x="751300" y="1008400"/>
            <a:ext cx="234000" cy="3126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2" name="Google Shape;1082;p53"/>
          <p:cNvPicPr preferRelativeResize="0"/>
          <p:nvPr>
            <p:ph idx="2" type="pic"/>
          </p:nvPr>
        </p:nvPicPr>
        <p:blipFill rotWithShape="1">
          <a:blip r:embed="rId3">
            <a:alphaModFix/>
          </a:blip>
          <a:srcRect b="0" l="16666" r="16666" t="0"/>
          <a:stretch/>
        </p:blipFill>
        <p:spPr>
          <a:xfrm>
            <a:off x="989875" y="1009300"/>
            <a:ext cx="3126900" cy="31269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54"/>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CALENDAR</a:t>
            </a:r>
            <a:endParaRPr/>
          </a:p>
        </p:txBody>
      </p:sp>
      <p:graphicFrame>
        <p:nvGraphicFramePr>
          <p:cNvPr id="1088" name="Google Shape;1088;p54"/>
          <p:cNvGraphicFramePr/>
          <p:nvPr/>
        </p:nvGraphicFramePr>
        <p:xfrm>
          <a:off x="621100" y="1816063"/>
          <a:ext cx="3000000" cy="3000000"/>
        </p:xfrm>
        <a:graphic>
          <a:graphicData uri="http://schemas.openxmlformats.org/drawingml/2006/table">
            <a:tbl>
              <a:tblPr>
                <a:noFill/>
                <a:tableStyleId>{4BB25E67-C916-4B16-B465-166824C14703}</a:tableStyleId>
              </a:tblPr>
              <a:tblGrid>
                <a:gridCol w="729250"/>
                <a:gridCol w="729250"/>
                <a:gridCol w="729250"/>
                <a:gridCol w="729250"/>
                <a:gridCol w="729250"/>
                <a:gridCol w="729250"/>
                <a:gridCol w="729250"/>
              </a:tblGrid>
              <a:tr h="396825">
                <a:tc>
                  <a:txBody>
                    <a:bodyPr/>
                    <a:lstStyle/>
                    <a:p>
                      <a:pPr indent="0" lvl="0" marL="0" rtl="0" algn="ctr">
                        <a:spcBef>
                          <a:spcPts val="0"/>
                        </a:spcBef>
                        <a:spcAft>
                          <a:spcPts val="0"/>
                        </a:spcAft>
                        <a:buNone/>
                      </a:pPr>
                      <a:r>
                        <a:rPr b="1" lang="en" sz="1600">
                          <a:solidFill>
                            <a:schemeClr val="accent3"/>
                          </a:solidFill>
                          <a:latin typeface="Montserrat"/>
                          <a:ea typeface="Montserrat"/>
                          <a:cs typeface="Montserrat"/>
                          <a:sym typeface="Montserrat"/>
                        </a:rPr>
                        <a:t>MON</a:t>
                      </a:r>
                      <a:endParaRPr b="1" sz="1600">
                        <a:solidFill>
                          <a:schemeClr val="accent3"/>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600">
                          <a:solidFill>
                            <a:schemeClr val="accent3"/>
                          </a:solidFill>
                          <a:latin typeface="Montserrat"/>
                          <a:ea typeface="Montserrat"/>
                          <a:cs typeface="Montserrat"/>
                          <a:sym typeface="Montserrat"/>
                        </a:rPr>
                        <a:t>TUE</a:t>
                      </a:r>
                      <a:endParaRPr b="1" sz="1600">
                        <a:solidFill>
                          <a:schemeClr val="accent3"/>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600">
                          <a:solidFill>
                            <a:schemeClr val="accent3"/>
                          </a:solidFill>
                          <a:latin typeface="Montserrat"/>
                          <a:ea typeface="Montserrat"/>
                          <a:cs typeface="Montserrat"/>
                          <a:sym typeface="Montserrat"/>
                        </a:rPr>
                        <a:t>WED</a:t>
                      </a:r>
                      <a:endParaRPr b="1" sz="1600">
                        <a:solidFill>
                          <a:schemeClr val="accent3"/>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600">
                          <a:solidFill>
                            <a:schemeClr val="accent3"/>
                          </a:solidFill>
                          <a:latin typeface="Montserrat"/>
                          <a:ea typeface="Montserrat"/>
                          <a:cs typeface="Montserrat"/>
                          <a:sym typeface="Montserrat"/>
                        </a:rPr>
                        <a:t>THU</a:t>
                      </a:r>
                      <a:endParaRPr b="1" sz="1600">
                        <a:solidFill>
                          <a:schemeClr val="accent3"/>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600">
                          <a:solidFill>
                            <a:schemeClr val="accent3"/>
                          </a:solidFill>
                          <a:latin typeface="Montserrat"/>
                          <a:ea typeface="Montserrat"/>
                          <a:cs typeface="Montserrat"/>
                          <a:sym typeface="Montserrat"/>
                        </a:rPr>
                        <a:t>FRI</a:t>
                      </a:r>
                      <a:endParaRPr b="1" sz="1600">
                        <a:solidFill>
                          <a:schemeClr val="accent3"/>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600">
                          <a:solidFill>
                            <a:schemeClr val="accent3"/>
                          </a:solidFill>
                          <a:latin typeface="Montserrat"/>
                          <a:ea typeface="Montserrat"/>
                          <a:cs typeface="Montserrat"/>
                          <a:sym typeface="Montserrat"/>
                        </a:rPr>
                        <a:t>SAT</a:t>
                      </a:r>
                      <a:endParaRPr b="1" sz="1600">
                        <a:solidFill>
                          <a:schemeClr val="accent3"/>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600">
                          <a:solidFill>
                            <a:schemeClr val="accent3"/>
                          </a:solidFill>
                          <a:latin typeface="Montserrat"/>
                          <a:ea typeface="Montserrat"/>
                          <a:cs typeface="Montserrat"/>
                          <a:sym typeface="Montserrat"/>
                        </a:rPr>
                        <a:t>SUN</a:t>
                      </a:r>
                      <a:endParaRPr b="1" sz="1600">
                        <a:solidFill>
                          <a:schemeClr val="accent3"/>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r>
              <a:tr h="396200">
                <a:tc>
                  <a:txBody>
                    <a:bodyPr/>
                    <a:lstStyle/>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01</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02</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700">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03</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04</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05</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06</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07</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08</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02</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700">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10</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11</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12</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13</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14</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15</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09</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700">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17</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18</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19</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21</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22</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16</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700">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24</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25</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26</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27</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28</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29</a:t>
                      </a:r>
                      <a:endParaRPr>
                        <a:solidFill>
                          <a:schemeClr val="dk1"/>
                        </a:solidFill>
                        <a:latin typeface="Montserrat"/>
                        <a:ea typeface="Montserrat"/>
                        <a:cs typeface="Montserrat"/>
                        <a:sym typeface="Montserrat"/>
                      </a:endParaRPr>
                    </a:p>
                  </a:txBody>
                  <a:tcPr marT="91425" marB="91425" marR="91425" marL="17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23</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31</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17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30</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1089" name="Google Shape;1089;p54"/>
          <p:cNvSpPr txBox="1"/>
          <p:nvPr/>
        </p:nvSpPr>
        <p:spPr>
          <a:xfrm>
            <a:off x="6516761" y="1696975"/>
            <a:ext cx="2006100" cy="51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5B5946"/>
                </a:solidFill>
                <a:latin typeface="Montserrat"/>
                <a:ea typeface="Montserrat"/>
                <a:cs typeface="Montserrat"/>
                <a:sym typeface="Montserrat"/>
              </a:rPr>
              <a:t>EXAM</a:t>
            </a:r>
            <a:endParaRPr b="1" sz="2400">
              <a:solidFill>
                <a:srgbClr val="5B5946"/>
              </a:solidFill>
              <a:latin typeface="Montserrat"/>
              <a:ea typeface="Montserrat"/>
              <a:cs typeface="Montserrat"/>
              <a:sym typeface="Montserrat"/>
            </a:endParaRPr>
          </a:p>
        </p:txBody>
      </p:sp>
      <p:sp>
        <p:nvSpPr>
          <p:cNvPr id="1090" name="Google Shape;1090;p54"/>
          <p:cNvSpPr txBox="1"/>
          <p:nvPr/>
        </p:nvSpPr>
        <p:spPr>
          <a:xfrm>
            <a:off x="6516750" y="2874167"/>
            <a:ext cx="2006100" cy="51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5B5946"/>
                </a:solidFill>
                <a:latin typeface="Montserrat"/>
                <a:ea typeface="Montserrat"/>
                <a:cs typeface="Montserrat"/>
                <a:sym typeface="Montserrat"/>
              </a:rPr>
              <a:t>CLASS</a:t>
            </a:r>
            <a:endParaRPr b="1" sz="2400">
              <a:solidFill>
                <a:srgbClr val="5B5946"/>
              </a:solidFill>
              <a:latin typeface="Montserrat"/>
              <a:ea typeface="Montserrat"/>
              <a:cs typeface="Montserrat"/>
              <a:sym typeface="Montserrat"/>
            </a:endParaRPr>
          </a:p>
        </p:txBody>
      </p:sp>
      <p:sp>
        <p:nvSpPr>
          <p:cNvPr id="1091" name="Google Shape;1091;p54"/>
          <p:cNvSpPr txBox="1"/>
          <p:nvPr/>
        </p:nvSpPr>
        <p:spPr>
          <a:xfrm>
            <a:off x="6516750" y="3247278"/>
            <a:ext cx="2006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5946"/>
                </a:solidFill>
                <a:latin typeface="Montserrat Medium"/>
                <a:ea typeface="Montserrat Medium"/>
                <a:cs typeface="Montserrat Medium"/>
                <a:sym typeface="Montserrat Medium"/>
              </a:rPr>
              <a:t>Venus is the second planet from the Sun</a:t>
            </a:r>
            <a:endParaRPr>
              <a:solidFill>
                <a:srgbClr val="5B5946"/>
              </a:solidFill>
              <a:latin typeface="Montserrat Medium"/>
              <a:ea typeface="Montserrat Medium"/>
              <a:cs typeface="Montserrat Medium"/>
              <a:sym typeface="Montserrat Medium"/>
            </a:endParaRPr>
          </a:p>
        </p:txBody>
      </p:sp>
      <p:sp>
        <p:nvSpPr>
          <p:cNvPr id="1092" name="Google Shape;1092;p54"/>
          <p:cNvSpPr txBox="1"/>
          <p:nvPr/>
        </p:nvSpPr>
        <p:spPr>
          <a:xfrm>
            <a:off x="6516761" y="2070086"/>
            <a:ext cx="2006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5946"/>
                </a:solidFill>
                <a:latin typeface="Montserrat Medium"/>
                <a:ea typeface="Montserrat Medium"/>
                <a:cs typeface="Montserrat Medium"/>
                <a:sym typeface="Montserrat Medium"/>
              </a:rPr>
              <a:t>Mars is actually a very cold place</a:t>
            </a:r>
            <a:endParaRPr>
              <a:solidFill>
                <a:srgbClr val="5B5946"/>
              </a:solidFill>
              <a:latin typeface="Montserrat Medium"/>
              <a:ea typeface="Montserrat Medium"/>
              <a:cs typeface="Montserrat Medium"/>
              <a:sym typeface="Montserrat Medium"/>
            </a:endParaRPr>
          </a:p>
        </p:txBody>
      </p:sp>
      <p:sp>
        <p:nvSpPr>
          <p:cNvPr id="1093" name="Google Shape;1093;p54"/>
          <p:cNvSpPr/>
          <p:nvPr/>
        </p:nvSpPr>
        <p:spPr>
          <a:xfrm>
            <a:off x="6243293" y="1835725"/>
            <a:ext cx="237300" cy="23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4"/>
          <p:cNvSpPr/>
          <p:nvPr/>
        </p:nvSpPr>
        <p:spPr>
          <a:xfrm>
            <a:off x="6243293" y="3012925"/>
            <a:ext cx="2373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4"/>
          <p:cNvSpPr txBox="1"/>
          <p:nvPr/>
        </p:nvSpPr>
        <p:spPr>
          <a:xfrm>
            <a:off x="621093" y="1197600"/>
            <a:ext cx="3225000" cy="51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5B5946"/>
                </a:solidFill>
                <a:latin typeface="Montserrat"/>
                <a:ea typeface="Montserrat"/>
                <a:cs typeface="Montserrat"/>
                <a:sym typeface="Montserrat"/>
              </a:rPr>
              <a:t>OCTOBER 2022</a:t>
            </a:r>
            <a:endParaRPr b="1" sz="2400">
              <a:solidFill>
                <a:srgbClr val="5B5946"/>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55"/>
          <p:cNvSpPr txBox="1"/>
          <p:nvPr>
            <p:ph type="title"/>
          </p:nvPr>
        </p:nvSpPr>
        <p:spPr>
          <a:xfrm>
            <a:off x="1709325" y="1649313"/>
            <a:ext cx="5725500" cy="108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745,654</a:t>
            </a:r>
            <a:endParaRPr/>
          </a:p>
        </p:txBody>
      </p:sp>
      <p:sp>
        <p:nvSpPr>
          <p:cNvPr id="1101" name="Google Shape;1101;p55"/>
          <p:cNvSpPr txBox="1"/>
          <p:nvPr>
            <p:ph idx="1" type="subTitle"/>
          </p:nvPr>
        </p:nvSpPr>
        <p:spPr>
          <a:xfrm>
            <a:off x="1709325" y="3066063"/>
            <a:ext cx="5725500" cy="42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1102" name="Google Shape;1102;p55"/>
          <p:cNvSpPr/>
          <p:nvPr/>
        </p:nvSpPr>
        <p:spPr>
          <a:xfrm>
            <a:off x="8005400" y="302225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5"/>
          <p:cNvSpPr/>
          <p:nvPr/>
        </p:nvSpPr>
        <p:spPr>
          <a:xfrm>
            <a:off x="8252675" y="42351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4" name="Google Shape;1104;p55"/>
          <p:cNvGrpSpPr/>
          <p:nvPr/>
        </p:nvGrpSpPr>
        <p:grpSpPr>
          <a:xfrm>
            <a:off x="6404475" y="3647575"/>
            <a:ext cx="1008600" cy="47100"/>
            <a:chOff x="58300" y="4325125"/>
            <a:chExt cx="1008600" cy="47100"/>
          </a:xfrm>
        </p:grpSpPr>
        <p:sp>
          <p:nvSpPr>
            <p:cNvPr id="1105" name="Google Shape;1105;p55"/>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5"/>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5"/>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5"/>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5"/>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5"/>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1" name="Google Shape;1111;p55"/>
          <p:cNvSpPr/>
          <p:nvPr/>
        </p:nvSpPr>
        <p:spPr>
          <a:xfrm>
            <a:off x="4746200" y="39571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5"/>
          <p:cNvSpPr/>
          <p:nvPr/>
        </p:nvSpPr>
        <p:spPr>
          <a:xfrm>
            <a:off x="519375" y="9104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5"/>
          <p:cNvSpPr/>
          <p:nvPr/>
        </p:nvSpPr>
        <p:spPr>
          <a:xfrm>
            <a:off x="690075" y="23744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5"/>
          <p:cNvSpPr/>
          <p:nvPr/>
        </p:nvSpPr>
        <p:spPr>
          <a:xfrm>
            <a:off x="7704925" y="119110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5"/>
          <p:cNvSpPr/>
          <p:nvPr/>
        </p:nvSpPr>
        <p:spPr>
          <a:xfrm>
            <a:off x="5657425" y="112680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56"/>
          <p:cNvSpPr txBox="1"/>
          <p:nvPr>
            <p:ph type="title"/>
          </p:nvPr>
        </p:nvSpPr>
        <p:spPr>
          <a:xfrm>
            <a:off x="2516850" y="629750"/>
            <a:ext cx="4110300" cy="89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51,254</a:t>
            </a:r>
            <a:endParaRPr/>
          </a:p>
        </p:txBody>
      </p:sp>
      <p:sp>
        <p:nvSpPr>
          <p:cNvPr id="1121" name="Google Shape;1121;p56"/>
          <p:cNvSpPr txBox="1"/>
          <p:nvPr>
            <p:ph idx="1" type="subTitle"/>
          </p:nvPr>
        </p:nvSpPr>
        <p:spPr>
          <a:xfrm>
            <a:off x="2516851" y="1437925"/>
            <a:ext cx="41103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122" name="Google Shape;1122;p56"/>
          <p:cNvSpPr txBox="1"/>
          <p:nvPr>
            <p:ph idx="2" type="title"/>
          </p:nvPr>
        </p:nvSpPr>
        <p:spPr>
          <a:xfrm>
            <a:off x="2516850" y="1947325"/>
            <a:ext cx="4110300" cy="89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168,474</a:t>
            </a:r>
            <a:endParaRPr/>
          </a:p>
        </p:txBody>
      </p:sp>
      <p:sp>
        <p:nvSpPr>
          <p:cNvPr id="1123" name="Google Shape;1123;p56"/>
          <p:cNvSpPr txBox="1"/>
          <p:nvPr>
            <p:ph idx="3" type="subTitle"/>
          </p:nvPr>
        </p:nvSpPr>
        <p:spPr>
          <a:xfrm>
            <a:off x="2516851" y="2755600"/>
            <a:ext cx="41103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124" name="Google Shape;1124;p56"/>
          <p:cNvSpPr txBox="1"/>
          <p:nvPr>
            <p:ph idx="4" type="title"/>
          </p:nvPr>
        </p:nvSpPr>
        <p:spPr>
          <a:xfrm>
            <a:off x="2516850" y="3265000"/>
            <a:ext cx="4110300" cy="89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1,256,147</a:t>
            </a:r>
            <a:endParaRPr/>
          </a:p>
        </p:txBody>
      </p:sp>
      <p:sp>
        <p:nvSpPr>
          <p:cNvPr id="1125" name="Google Shape;1125;p56"/>
          <p:cNvSpPr txBox="1"/>
          <p:nvPr>
            <p:ph idx="5" type="subTitle"/>
          </p:nvPr>
        </p:nvSpPr>
        <p:spPr>
          <a:xfrm>
            <a:off x="2516851" y="4073275"/>
            <a:ext cx="41103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a beautiful name</a:t>
            </a:r>
            <a:endParaRPr/>
          </a:p>
        </p:txBody>
      </p:sp>
      <p:sp>
        <p:nvSpPr>
          <p:cNvPr id="1126" name="Google Shape;1126;p56"/>
          <p:cNvSpPr/>
          <p:nvPr/>
        </p:nvSpPr>
        <p:spPr>
          <a:xfrm>
            <a:off x="7871900" y="178950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6"/>
          <p:cNvSpPr/>
          <p:nvPr/>
        </p:nvSpPr>
        <p:spPr>
          <a:xfrm>
            <a:off x="1021950" y="31545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6"/>
          <p:cNvSpPr/>
          <p:nvPr/>
        </p:nvSpPr>
        <p:spPr>
          <a:xfrm>
            <a:off x="8252675" y="42351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6"/>
          <p:cNvSpPr/>
          <p:nvPr/>
        </p:nvSpPr>
        <p:spPr>
          <a:xfrm>
            <a:off x="7540525" y="292460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6"/>
          <p:cNvSpPr/>
          <p:nvPr/>
        </p:nvSpPr>
        <p:spPr>
          <a:xfrm>
            <a:off x="1590850" y="189330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6"/>
          <p:cNvSpPr/>
          <p:nvPr/>
        </p:nvSpPr>
        <p:spPr>
          <a:xfrm>
            <a:off x="7377250" y="865488"/>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6"/>
          <p:cNvSpPr/>
          <p:nvPr/>
        </p:nvSpPr>
        <p:spPr>
          <a:xfrm>
            <a:off x="6665075" y="-16655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6"/>
          <p:cNvSpPr/>
          <p:nvPr/>
        </p:nvSpPr>
        <p:spPr>
          <a:xfrm>
            <a:off x="2036000" y="359970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39"/>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graphicFrame>
        <p:nvGraphicFramePr>
          <p:cNvPr id="671" name="Google Shape;671;p39"/>
          <p:cNvGraphicFramePr/>
          <p:nvPr/>
        </p:nvGraphicFramePr>
        <p:xfrm>
          <a:off x="667113" y="1632963"/>
          <a:ext cx="3000000" cy="3000000"/>
        </p:xfrm>
        <a:graphic>
          <a:graphicData uri="http://schemas.openxmlformats.org/drawingml/2006/table">
            <a:tbl>
              <a:tblPr>
                <a:noFill/>
                <a:tableStyleId>{4BB25E67-C916-4B16-B465-166824C14703}</a:tableStyleId>
              </a:tblPr>
              <a:tblGrid>
                <a:gridCol w="2322775"/>
                <a:gridCol w="5486900"/>
              </a:tblGrid>
              <a:tr h="446350">
                <a:tc>
                  <a:txBody>
                    <a:bodyPr/>
                    <a:lstStyle/>
                    <a:p>
                      <a:pPr indent="0" lvl="0" marL="0" rtl="0" algn="l">
                        <a:spcBef>
                          <a:spcPts val="0"/>
                        </a:spcBef>
                        <a:spcAft>
                          <a:spcPts val="0"/>
                        </a:spcAft>
                        <a:buNone/>
                      </a:pPr>
                      <a:r>
                        <a:rPr b="1" lang="en" sz="1100">
                          <a:solidFill>
                            <a:schemeClr val="lt1"/>
                          </a:solidFill>
                          <a:uFill>
                            <a:noFill/>
                          </a:uFill>
                          <a:latin typeface="Montserrat"/>
                          <a:ea typeface="Montserrat"/>
                          <a:cs typeface="Montserrat"/>
                          <a:sym typeface="Montserrat"/>
                          <a:hlinkClick action="ppaction://hlinksldjump" r:id="rId3">
                            <a:extLst>
                              <a:ext uri="{A12FA001-AC4F-418D-AE19-62706E023703}">
                                <ahyp:hlinkClr val="tx"/>
                              </a:ext>
                            </a:extLst>
                          </a:hlinkClick>
                        </a:rPr>
                        <a:t>FONTS</a:t>
                      </a:r>
                      <a:endParaRPr b="1" sz="1100">
                        <a:solidFill>
                          <a:schemeClr val="lt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Montserrat Medium"/>
                          <a:ea typeface="Montserrat Medium"/>
                          <a:cs typeface="Montserrat Medium"/>
                          <a:sym typeface="Montserrat Medium"/>
                        </a:rPr>
                        <a:t>To view this template correctly in PowerPoint, you can download and install the fonts we used</a:t>
                      </a:r>
                      <a:endParaRPr sz="1000">
                        <a:solidFill>
                          <a:schemeClr val="dk1"/>
                        </a:solidFill>
                        <a:latin typeface="Montserrat Medium"/>
                        <a:ea typeface="Montserrat Medium"/>
                        <a:cs typeface="Montserrat Medium"/>
                        <a:sym typeface="Montserrat Medium"/>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442500">
                <a:tc>
                  <a:txBody>
                    <a:bodyPr/>
                    <a:lstStyle/>
                    <a:p>
                      <a:pPr indent="0" lvl="0" marL="0" rtl="0" algn="l">
                        <a:spcBef>
                          <a:spcPts val="0"/>
                        </a:spcBef>
                        <a:spcAft>
                          <a:spcPts val="0"/>
                        </a:spcAft>
                        <a:buNone/>
                      </a:pPr>
                      <a:r>
                        <a:rPr b="1" lang="en" sz="1100">
                          <a:solidFill>
                            <a:schemeClr val="lt1"/>
                          </a:solidFill>
                          <a:uFill>
                            <a:noFill/>
                          </a:uFill>
                          <a:latin typeface="Montserrat"/>
                          <a:ea typeface="Montserrat"/>
                          <a:cs typeface="Montserrat"/>
                          <a:sym typeface="Montserrat"/>
                          <a:hlinkClick action="ppaction://hlinksldjump" r:id="rId4">
                            <a:extLst>
                              <a:ext uri="{A12FA001-AC4F-418D-AE19-62706E023703}">
                                <ahyp:hlinkClr val="tx"/>
                              </a:ext>
                            </a:extLst>
                          </a:hlinkClick>
                        </a:rPr>
                        <a:t>USED</a:t>
                      </a:r>
                      <a:r>
                        <a:rPr b="1" lang="en" sz="1300">
                          <a:solidFill>
                            <a:schemeClr val="lt1"/>
                          </a:solidFill>
                          <a:latin typeface="Montserrat"/>
                          <a:ea typeface="Montserrat"/>
                          <a:cs typeface="Montserrat"/>
                          <a:sym typeface="Montserrat"/>
                        </a:rPr>
                        <a:t> </a:t>
                      </a:r>
                      <a:r>
                        <a:rPr b="1" lang="en" sz="1100">
                          <a:solidFill>
                            <a:schemeClr val="lt1"/>
                          </a:solidFill>
                          <a:latin typeface="Montserrat"/>
                          <a:ea typeface="Montserrat"/>
                          <a:cs typeface="Montserrat"/>
                          <a:sym typeface="Montserrat"/>
                        </a:rPr>
                        <a:t>AND </a:t>
                      </a:r>
                      <a:r>
                        <a:rPr b="1" lang="en" sz="1100">
                          <a:solidFill>
                            <a:schemeClr val="lt1"/>
                          </a:solidFill>
                          <a:uFill>
                            <a:noFill/>
                          </a:uFill>
                          <a:latin typeface="Montserrat"/>
                          <a:ea typeface="Montserrat"/>
                          <a:cs typeface="Montserrat"/>
                          <a:sym typeface="Montserrat"/>
                          <a:hlinkClick action="ppaction://hlinksldjump" r:id="rId5">
                            <a:extLst>
                              <a:ext uri="{A12FA001-AC4F-418D-AE19-62706E023703}">
                                <ahyp:hlinkClr val="tx"/>
                              </a:ext>
                            </a:extLst>
                          </a:hlinkClick>
                        </a:rPr>
                        <a:t>ALTERNATIVE RESOURCES</a:t>
                      </a:r>
                      <a:endParaRPr b="1" sz="1100">
                        <a:solidFill>
                          <a:schemeClr val="lt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1600"/>
                        </a:spcAft>
                        <a:buNone/>
                      </a:pPr>
                      <a:r>
                        <a:rPr lang="en" sz="1000">
                          <a:solidFill>
                            <a:schemeClr val="dk1"/>
                          </a:solidFill>
                          <a:latin typeface="Montserrat Medium"/>
                          <a:ea typeface="Montserrat Medium"/>
                          <a:cs typeface="Montserrat Medium"/>
                          <a:sym typeface="Montserrat Medium"/>
                        </a:rPr>
                        <a:t>An assortment of graphic resources that are suitable for use in this presentation</a:t>
                      </a:r>
                      <a:endParaRPr sz="1000">
                        <a:solidFill>
                          <a:schemeClr val="dk1"/>
                        </a:solidFill>
                        <a:latin typeface="Montserrat Medium"/>
                        <a:ea typeface="Montserrat Medium"/>
                        <a:cs typeface="Montserrat Medium"/>
                        <a:sym typeface="Montserrat Medium"/>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320800">
                <a:tc>
                  <a:txBody>
                    <a:bodyPr/>
                    <a:lstStyle/>
                    <a:p>
                      <a:pPr indent="0" lvl="0" marL="0" rtl="0" algn="l">
                        <a:spcBef>
                          <a:spcPts val="0"/>
                        </a:spcBef>
                        <a:spcAft>
                          <a:spcPts val="0"/>
                        </a:spcAft>
                        <a:buNone/>
                      </a:pPr>
                      <a:r>
                        <a:rPr b="1" lang="en" sz="1100">
                          <a:solidFill>
                            <a:schemeClr val="lt1"/>
                          </a:solidFill>
                          <a:uFill>
                            <a:noFill/>
                          </a:uFill>
                          <a:latin typeface="Montserrat"/>
                          <a:ea typeface="Montserrat"/>
                          <a:cs typeface="Montserrat"/>
                          <a:sym typeface="Montserrat"/>
                          <a:hlinkClick action="ppaction://hlinksldjump" r:id="rId6">
                            <a:extLst>
                              <a:ext uri="{A12FA001-AC4F-418D-AE19-62706E023703}">
                                <ahyp:hlinkClr val="tx"/>
                              </a:ext>
                            </a:extLst>
                          </a:hlinkClick>
                        </a:rPr>
                        <a:t>THANKS SLIDE</a:t>
                      </a:r>
                      <a:endParaRPr b="1" sz="1100">
                        <a:solidFill>
                          <a:schemeClr val="lt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Montserrat Medium"/>
                          <a:ea typeface="Montserrat Medium"/>
                          <a:cs typeface="Montserrat Medium"/>
                          <a:sym typeface="Montserrat Medium"/>
                        </a:rPr>
                        <a:t>You must keep it so that proper credits for our design are given</a:t>
                      </a:r>
                      <a:endParaRPr sz="1000">
                        <a:solidFill>
                          <a:schemeClr val="dk1"/>
                        </a:solidFill>
                        <a:latin typeface="Montserrat Medium"/>
                        <a:ea typeface="Montserrat Medium"/>
                        <a:cs typeface="Montserrat Medium"/>
                        <a:sym typeface="Montserrat Medium"/>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320800">
                <a:tc>
                  <a:txBody>
                    <a:bodyPr/>
                    <a:lstStyle/>
                    <a:p>
                      <a:pPr indent="0" lvl="0" marL="0" rtl="0" algn="l">
                        <a:spcBef>
                          <a:spcPts val="0"/>
                        </a:spcBef>
                        <a:spcAft>
                          <a:spcPts val="0"/>
                        </a:spcAft>
                        <a:buNone/>
                      </a:pPr>
                      <a:r>
                        <a:rPr b="1" lang="en" sz="1100">
                          <a:solidFill>
                            <a:schemeClr val="lt1"/>
                          </a:solidFill>
                          <a:uFill>
                            <a:noFill/>
                          </a:uFill>
                          <a:latin typeface="Montserrat"/>
                          <a:ea typeface="Montserrat"/>
                          <a:cs typeface="Montserrat"/>
                          <a:sym typeface="Montserrat"/>
                          <a:hlinkClick action="ppaction://hlinksldjump" r:id="rId7">
                            <a:extLst>
                              <a:ext uri="{A12FA001-AC4F-418D-AE19-62706E023703}">
                                <ahyp:hlinkClr val="tx"/>
                              </a:ext>
                            </a:extLst>
                          </a:hlinkClick>
                        </a:rPr>
                        <a:t>COLORS</a:t>
                      </a:r>
                      <a:endParaRPr b="1" sz="1100">
                        <a:solidFill>
                          <a:schemeClr val="lt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Montserrat Medium"/>
                          <a:ea typeface="Montserrat Medium"/>
                          <a:cs typeface="Montserrat Medium"/>
                          <a:sym typeface="Montserrat Medium"/>
                        </a:rPr>
                        <a:t>All the colors used in this presentation</a:t>
                      </a:r>
                      <a:endParaRPr sz="1000">
                        <a:solidFill>
                          <a:schemeClr val="dk1"/>
                        </a:solidFill>
                        <a:latin typeface="Montserrat Medium"/>
                        <a:ea typeface="Montserrat Medium"/>
                        <a:cs typeface="Montserrat Medium"/>
                        <a:sym typeface="Montserrat Medium"/>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336725">
                <a:tc>
                  <a:txBody>
                    <a:bodyPr/>
                    <a:lstStyle/>
                    <a:p>
                      <a:pPr indent="0" lvl="0" marL="0" rtl="0" algn="l">
                        <a:spcBef>
                          <a:spcPts val="0"/>
                        </a:spcBef>
                        <a:spcAft>
                          <a:spcPts val="0"/>
                        </a:spcAft>
                        <a:buNone/>
                      </a:pPr>
                      <a:r>
                        <a:rPr b="1" lang="en" sz="1100">
                          <a:solidFill>
                            <a:schemeClr val="lt1"/>
                          </a:solidFill>
                          <a:uFill>
                            <a:noFill/>
                          </a:uFill>
                          <a:latin typeface="Montserrat"/>
                          <a:ea typeface="Montserrat"/>
                          <a:cs typeface="Montserrat"/>
                          <a:sym typeface="Montserrat"/>
                          <a:hlinkClick action="ppaction://hlinksldjump" r:id="rId8">
                            <a:extLst>
                              <a:ext uri="{A12FA001-AC4F-418D-AE19-62706E023703}">
                                <ahyp:hlinkClr val="tx"/>
                              </a:ext>
                            </a:extLst>
                          </a:hlinkClick>
                        </a:rPr>
                        <a:t>INFOGRAPHIC RESOURCES</a:t>
                      </a:r>
                      <a:endParaRPr b="1" sz="1100">
                        <a:solidFill>
                          <a:schemeClr val="lt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These can be used in the template, and their size and color can be edited</a:t>
                      </a:r>
                      <a:endParaRPr sz="1000">
                        <a:solidFill>
                          <a:schemeClr val="dk1"/>
                        </a:solidFill>
                        <a:latin typeface="Montserrat Medium"/>
                        <a:ea typeface="Montserrat Medium"/>
                        <a:cs typeface="Montserrat Medium"/>
                        <a:sym typeface="Montserrat Medium"/>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320800">
                <a:tc>
                  <a:txBody>
                    <a:bodyPr/>
                    <a:lstStyle/>
                    <a:p>
                      <a:pPr indent="0" lvl="0" marL="0" rtl="0" algn="l">
                        <a:spcBef>
                          <a:spcPts val="0"/>
                        </a:spcBef>
                        <a:spcAft>
                          <a:spcPts val="0"/>
                        </a:spcAft>
                        <a:buNone/>
                      </a:pPr>
                      <a:r>
                        <a:rPr b="1" lang="en" sz="1100">
                          <a:solidFill>
                            <a:schemeClr val="lt1"/>
                          </a:solidFill>
                          <a:uFill>
                            <a:noFill/>
                          </a:uFill>
                          <a:latin typeface="Montserrat"/>
                          <a:ea typeface="Montserrat"/>
                          <a:cs typeface="Montserrat"/>
                          <a:sym typeface="Montserrat"/>
                          <a:hlinkClick action="ppaction://hlinksldjump" r:id="rId9">
                            <a:extLst>
                              <a:ext uri="{A12FA001-AC4F-418D-AE19-62706E023703}">
                                <ahyp:hlinkClr val="tx"/>
                              </a:ext>
                            </a:extLst>
                          </a:hlinkClick>
                        </a:rPr>
                        <a:t>CUSTOMIZABLE ICONS</a:t>
                      </a:r>
                      <a:endParaRPr b="1" sz="1100">
                        <a:solidFill>
                          <a:schemeClr val="lt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Montserrat Medium"/>
                          <a:ea typeface="Montserrat Medium"/>
                          <a:cs typeface="Montserrat Medium"/>
                          <a:sym typeface="Montserrat Medium"/>
                        </a:rPr>
                        <a:t>They are sorted by theme so you can use them in all kinds of presentations</a:t>
                      </a:r>
                      <a:endParaRPr sz="1000">
                        <a:solidFill>
                          <a:schemeClr val="dk1"/>
                        </a:solidFill>
                        <a:latin typeface="Montserrat Medium"/>
                        <a:ea typeface="Montserrat Medium"/>
                        <a:cs typeface="Montserrat Medium"/>
                        <a:sym typeface="Montserrat Medium"/>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bl>
          </a:graphicData>
        </a:graphic>
      </p:graphicFrame>
      <p:sp>
        <p:nvSpPr>
          <p:cNvPr id="672" name="Google Shape;672;p39"/>
          <p:cNvSpPr txBox="1"/>
          <p:nvPr/>
        </p:nvSpPr>
        <p:spPr>
          <a:xfrm>
            <a:off x="667113" y="1135809"/>
            <a:ext cx="7704000" cy="3474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This is a slide structure based on a multi-purpose for education</a:t>
            </a:r>
            <a:endParaRPr b="1" sz="10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You can delete this slide when you’re done editing the presentation</a:t>
            </a:r>
            <a:endParaRPr sz="1000">
              <a:solidFill>
                <a:schemeClr val="dk1"/>
              </a:solidFill>
              <a:latin typeface="Montserrat Medium"/>
              <a:ea typeface="Montserrat Medium"/>
              <a:cs typeface="Montserrat Medium"/>
              <a:sym typeface="Montserrat Medium"/>
            </a:endParaRPr>
          </a:p>
        </p:txBody>
      </p:sp>
      <p:sp>
        <p:nvSpPr>
          <p:cNvPr id="673" name="Google Shape;673;p39"/>
          <p:cNvSpPr txBox="1"/>
          <p:nvPr/>
        </p:nvSpPr>
        <p:spPr>
          <a:xfrm>
            <a:off x="1282313" y="4213775"/>
            <a:ext cx="3000000" cy="39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Medium"/>
                <a:ea typeface="Montserrat Medium"/>
                <a:cs typeface="Montserrat Medium"/>
                <a:sym typeface="Montserrat Medium"/>
              </a:rPr>
              <a:t>For more info:</a:t>
            </a:r>
            <a:br>
              <a:rPr lang="en" sz="1000">
                <a:solidFill>
                  <a:schemeClr val="dk1"/>
                </a:solidFill>
                <a:latin typeface="Montserrat Medium"/>
                <a:ea typeface="Montserrat Medium"/>
                <a:cs typeface="Montserrat Medium"/>
                <a:sym typeface="Montserrat Medium"/>
              </a:rPr>
            </a:br>
            <a:r>
              <a:rPr b="1" lang="en" sz="1000">
                <a:solidFill>
                  <a:schemeClr val="dk1"/>
                </a:solidFill>
                <a:uFill>
                  <a:noFill/>
                </a:uFill>
                <a:latin typeface="Montserrat"/>
                <a:ea typeface="Montserrat"/>
                <a:cs typeface="Montserrat"/>
                <a:sym typeface="Montserrat"/>
                <a:hlinkClick r:id="rId10">
                  <a:extLst>
                    <a:ext uri="{A12FA001-AC4F-418D-AE19-62706E023703}">
                      <ahyp:hlinkClr val="tx"/>
                    </a:ext>
                  </a:extLst>
                </a:hlinkClick>
              </a:rPr>
              <a:t>SLIDESGO </a:t>
            </a:r>
            <a:r>
              <a:rPr b="1" lang="en" sz="1000">
                <a:solidFill>
                  <a:schemeClr val="dk1"/>
                </a:solidFill>
                <a:latin typeface="Montserrat"/>
                <a:ea typeface="Montserrat"/>
                <a:cs typeface="Montserrat"/>
                <a:sym typeface="Montserrat"/>
              </a:rPr>
              <a:t>| </a:t>
            </a:r>
            <a:r>
              <a:rPr b="1" lang="en" sz="1000">
                <a:solidFill>
                  <a:schemeClr val="dk1"/>
                </a:solidFill>
                <a:uFill>
                  <a:noFill/>
                </a:uFill>
                <a:latin typeface="Montserrat"/>
                <a:ea typeface="Montserrat"/>
                <a:cs typeface="Montserrat"/>
                <a:sym typeface="Montserrat"/>
                <a:hlinkClick r:id="rId11">
                  <a:extLst>
                    <a:ext uri="{A12FA001-AC4F-418D-AE19-62706E023703}">
                      <ahyp:hlinkClr val="tx"/>
                    </a:ext>
                  </a:extLst>
                </a:hlinkClick>
              </a:rPr>
              <a:t>SLIDESGO SCHOOL</a:t>
            </a:r>
            <a:r>
              <a:rPr b="1" lang="en" sz="1000">
                <a:solidFill>
                  <a:schemeClr val="dk1"/>
                </a:solidFill>
                <a:latin typeface="Montserrat"/>
                <a:ea typeface="Montserrat"/>
                <a:cs typeface="Montserrat"/>
                <a:sym typeface="Montserrat"/>
              </a:rPr>
              <a:t> | </a:t>
            </a:r>
            <a:r>
              <a:rPr b="1" lang="en" sz="1000">
                <a:solidFill>
                  <a:schemeClr val="dk1"/>
                </a:solidFill>
                <a:uFill>
                  <a:noFill/>
                </a:uFill>
                <a:latin typeface="Montserrat"/>
                <a:ea typeface="Montserrat"/>
                <a:cs typeface="Montserrat"/>
                <a:sym typeface="Montserrat"/>
                <a:hlinkClick r:id="rId12">
                  <a:extLst>
                    <a:ext uri="{A12FA001-AC4F-418D-AE19-62706E023703}">
                      <ahyp:hlinkClr val="tx"/>
                    </a:ext>
                  </a:extLst>
                </a:hlinkClick>
              </a:rPr>
              <a:t>FAQS</a:t>
            </a:r>
            <a:endParaRPr b="1" sz="1000">
              <a:solidFill>
                <a:schemeClr val="dk1"/>
              </a:solidFill>
              <a:latin typeface="Montserrat"/>
              <a:ea typeface="Montserrat"/>
              <a:cs typeface="Montserrat"/>
              <a:sym typeface="Montserrat"/>
            </a:endParaRPr>
          </a:p>
        </p:txBody>
      </p:sp>
      <p:sp>
        <p:nvSpPr>
          <p:cNvPr id="674" name="Google Shape;674;p39"/>
          <p:cNvSpPr txBox="1"/>
          <p:nvPr/>
        </p:nvSpPr>
        <p:spPr>
          <a:xfrm>
            <a:off x="4415194" y="4213775"/>
            <a:ext cx="3708600" cy="39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Medium"/>
                <a:ea typeface="Montserrat Medium"/>
                <a:cs typeface="Montserrat Medium"/>
                <a:sym typeface="Montserrat Medium"/>
              </a:rPr>
              <a:t>You can visit our sister </a:t>
            </a:r>
            <a:r>
              <a:rPr lang="en" sz="1000">
                <a:solidFill>
                  <a:schemeClr val="dk1"/>
                </a:solidFill>
                <a:latin typeface="Montserrat Medium"/>
                <a:ea typeface="Montserrat Medium"/>
                <a:cs typeface="Montserrat Medium"/>
                <a:sym typeface="Montserrat Medium"/>
              </a:rPr>
              <a:t>projects</a:t>
            </a:r>
            <a:r>
              <a:rPr lang="en" sz="1000">
                <a:solidFill>
                  <a:schemeClr val="dk1"/>
                </a:solidFill>
                <a:latin typeface="Montserrat Medium"/>
                <a:ea typeface="Montserrat Medium"/>
                <a:cs typeface="Montserrat Medium"/>
                <a:sym typeface="Montserrat Medium"/>
              </a:rPr>
              <a:t>:</a:t>
            </a:r>
            <a:br>
              <a:rPr lang="en" sz="1000">
                <a:solidFill>
                  <a:schemeClr val="dk1"/>
                </a:solidFill>
                <a:latin typeface="Montserrat Medium"/>
                <a:ea typeface="Montserrat Medium"/>
                <a:cs typeface="Montserrat Medium"/>
                <a:sym typeface="Montserrat Medium"/>
              </a:rPr>
            </a:br>
            <a:r>
              <a:rPr b="1" lang="en" sz="1000">
                <a:solidFill>
                  <a:schemeClr val="dk1"/>
                </a:solidFill>
                <a:uFill>
                  <a:noFill/>
                </a:uFill>
                <a:latin typeface="Montserrat"/>
                <a:ea typeface="Montserrat"/>
                <a:cs typeface="Montserrat"/>
                <a:sym typeface="Montserrat"/>
                <a:hlinkClick r:id="rId13">
                  <a:extLst>
                    <a:ext uri="{A12FA001-AC4F-418D-AE19-62706E023703}">
                      <ahyp:hlinkClr val="tx"/>
                    </a:ext>
                  </a:extLst>
                </a:hlinkClick>
              </a:rPr>
              <a:t>FREEPIK</a:t>
            </a:r>
            <a:r>
              <a:rPr b="1" lang="en" sz="1000">
                <a:solidFill>
                  <a:schemeClr val="dk1"/>
                </a:solidFill>
                <a:latin typeface="Montserrat"/>
                <a:ea typeface="Montserrat"/>
                <a:cs typeface="Montserrat"/>
                <a:sym typeface="Montserrat"/>
              </a:rPr>
              <a:t> | </a:t>
            </a:r>
            <a:r>
              <a:rPr b="1" lang="en" sz="1000">
                <a:solidFill>
                  <a:schemeClr val="dk1"/>
                </a:solidFill>
                <a:uFill>
                  <a:noFill/>
                </a:uFill>
                <a:latin typeface="Montserrat"/>
                <a:ea typeface="Montserrat"/>
                <a:cs typeface="Montserrat"/>
                <a:sym typeface="Montserrat"/>
                <a:hlinkClick r:id="rId14">
                  <a:extLst>
                    <a:ext uri="{A12FA001-AC4F-418D-AE19-62706E023703}">
                      <ahyp:hlinkClr val="tx"/>
                    </a:ext>
                  </a:extLst>
                </a:hlinkClick>
              </a:rPr>
              <a:t>FLATICON</a:t>
            </a:r>
            <a:r>
              <a:rPr b="1" lang="en" sz="1000">
                <a:solidFill>
                  <a:schemeClr val="dk1"/>
                </a:solidFill>
                <a:latin typeface="Montserrat"/>
                <a:ea typeface="Montserrat"/>
                <a:cs typeface="Montserrat"/>
                <a:sym typeface="Montserrat"/>
              </a:rPr>
              <a:t> | </a:t>
            </a:r>
            <a:r>
              <a:rPr b="1" lang="en" sz="1000">
                <a:solidFill>
                  <a:schemeClr val="dk1"/>
                </a:solidFill>
                <a:uFill>
                  <a:noFill/>
                </a:uFill>
                <a:latin typeface="Montserrat"/>
                <a:ea typeface="Montserrat"/>
                <a:cs typeface="Montserrat"/>
                <a:sym typeface="Montserrat"/>
                <a:hlinkClick r:id="rId15">
                  <a:extLst>
                    <a:ext uri="{A12FA001-AC4F-418D-AE19-62706E023703}">
                      <ahyp:hlinkClr val="tx"/>
                    </a:ext>
                  </a:extLst>
                </a:hlinkClick>
              </a:rPr>
              <a:t>STORYSET</a:t>
            </a:r>
            <a:r>
              <a:rPr b="1" lang="en" sz="1000">
                <a:solidFill>
                  <a:schemeClr val="dk1"/>
                </a:solidFill>
                <a:latin typeface="Montserrat"/>
                <a:ea typeface="Montserrat"/>
                <a:cs typeface="Montserrat"/>
                <a:sym typeface="Montserrat"/>
              </a:rPr>
              <a:t> | </a:t>
            </a:r>
            <a:r>
              <a:rPr b="1" lang="en" sz="1000">
                <a:solidFill>
                  <a:schemeClr val="dk1"/>
                </a:solidFill>
                <a:uFill>
                  <a:noFill/>
                </a:uFill>
                <a:latin typeface="Montserrat"/>
                <a:ea typeface="Montserrat"/>
                <a:cs typeface="Montserrat"/>
                <a:sym typeface="Montserrat"/>
                <a:hlinkClick r:id="rId16">
                  <a:extLst>
                    <a:ext uri="{A12FA001-AC4F-418D-AE19-62706E023703}">
                      <ahyp:hlinkClr val="tx"/>
                    </a:ext>
                  </a:extLst>
                </a:hlinkClick>
              </a:rPr>
              <a:t>WEPIK </a:t>
            </a:r>
            <a:r>
              <a:rPr b="1" lang="en" sz="1000">
                <a:solidFill>
                  <a:schemeClr val="dk1"/>
                </a:solidFill>
                <a:latin typeface="Montserrat"/>
                <a:ea typeface="Montserrat"/>
                <a:cs typeface="Montserrat"/>
                <a:sym typeface="Montserrat"/>
              </a:rPr>
              <a:t>| </a:t>
            </a:r>
            <a:r>
              <a:rPr b="1" lang="en" sz="1000">
                <a:solidFill>
                  <a:schemeClr val="hlink"/>
                </a:solidFill>
                <a:uFill>
                  <a:noFill/>
                </a:uFill>
                <a:latin typeface="Montserrat"/>
                <a:ea typeface="Montserrat"/>
                <a:cs typeface="Montserrat"/>
                <a:sym typeface="Montserrat"/>
                <a:hlinkClick r:id="rId17"/>
              </a:rPr>
              <a:t>VIDEVO</a:t>
            </a:r>
            <a:endParaRPr b="1" sz="1000">
              <a:solidFill>
                <a:schemeClr val="dk1"/>
              </a:solidFill>
              <a:latin typeface="Montserrat"/>
              <a:ea typeface="Montserrat"/>
              <a:cs typeface="Montserrat"/>
              <a:sym typeface="Montserrat"/>
            </a:endParaRPr>
          </a:p>
        </p:txBody>
      </p:sp>
      <p:grpSp>
        <p:nvGrpSpPr>
          <p:cNvPr id="675" name="Google Shape;675;p39"/>
          <p:cNvGrpSpPr/>
          <p:nvPr/>
        </p:nvGrpSpPr>
        <p:grpSpPr>
          <a:xfrm>
            <a:off x="8618675" y="662225"/>
            <a:ext cx="47100" cy="431700"/>
            <a:chOff x="8618675" y="1460625"/>
            <a:chExt cx="47100" cy="431700"/>
          </a:xfrm>
        </p:grpSpPr>
        <p:sp>
          <p:nvSpPr>
            <p:cNvPr id="676" name="Google Shape;676;p39"/>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9"/>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9"/>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39"/>
          <p:cNvSpPr/>
          <p:nvPr/>
        </p:nvSpPr>
        <p:spPr>
          <a:xfrm>
            <a:off x="8618675" y="194620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57"/>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FORMS OF GOVERNMENT</a:t>
            </a:r>
            <a:endParaRPr/>
          </a:p>
        </p:txBody>
      </p:sp>
      <p:sp>
        <p:nvSpPr>
          <p:cNvPr id="1139" name="Google Shape;1139;p57"/>
          <p:cNvSpPr txBox="1"/>
          <p:nvPr>
            <p:ph idx="3" type="subTitle"/>
          </p:nvPr>
        </p:nvSpPr>
        <p:spPr>
          <a:xfrm>
            <a:off x="5813150" y="1324488"/>
            <a:ext cx="2238300" cy="51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140" name="Google Shape;1140;p57"/>
          <p:cNvSpPr txBox="1"/>
          <p:nvPr>
            <p:ph idx="1" type="subTitle"/>
          </p:nvPr>
        </p:nvSpPr>
        <p:spPr>
          <a:xfrm>
            <a:off x="5813263" y="2444188"/>
            <a:ext cx="2238300" cy="51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141" name="Google Shape;1141;p57"/>
          <p:cNvSpPr txBox="1"/>
          <p:nvPr>
            <p:ph idx="2" type="subTitle"/>
          </p:nvPr>
        </p:nvSpPr>
        <p:spPr>
          <a:xfrm>
            <a:off x="5813238" y="2817300"/>
            <a:ext cx="223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1142" name="Google Shape;1142;p57"/>
          <p:cNvSpPr txBox="1"/>
          <p:nvPr>
            <p:ph idx="4" type="subTitle"/>
          </p:nvPr>
        </p:nvSpPr>
        <p:spPr>
          <a:xfrm>
            <a:off x="5813150" y="1697600"/>
            <a:ext cx="223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1143" name="Google Shape;1143;p57"/>
          <p:cNvSpPr txBox="1"/>
          <p:nvPr>
            <p:ph idx="5" type="subTitle"/>
          </p:nvPr>
        </p:nvSpPr>
        <p:spPr>
          <a:xfrm>
            <a:off x="5813175" y="3563888"/>
            <a:ext cx="2238300" cy="51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144" name="Google Shape;1144;p57"/>
          <p:cNvSpPr txBox="1"/>
          <p:nvPr>
            <p:ph idx="6" type="subTitle"/>
          </p:nvPr>
        </p:nvSpPr>
        <p:spPr>
          <a:xfrm>
            <a:off x="5813150" y="3937000"/>
            <a:ext cx="223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a:t>
            </a:r>
            <a:r>
              <a:rPr lang="en"/>
              <a:t>the closest planet to the Sun</a:t>
            </a:r>
            <a:endParaRPr/>
          </a:p>
        </p:txBody>
      </p:sp>
      <p:sp>
        <p:nvSpPr>
          <p:cNvPr id="1145" name="Google Shape;1145;p57"/>
          <p:cNvSpPr/>
          <p:nvPr/>
        </p:nvSpPr>
        <p:spPr>
          <a:xfrm>
            <a:off x="8910000" y="-3"/>
            <a:ext cx="234000" cy="368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7"/>
          <p:cNvSpPr/>
          <p:nvPr/>
        </p:nvSpPr>
        <p:spPr>
          <a:xfrm>
            <a:off x="364325" y="234915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7"/>
          <p:cNvSpPr/>
          <p:nvPr/>
        </p:nvSpPr>
        <p:spPr>
          <a:xfrm>
            <a:off x="7738325" y="6000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8" name="Google Shape;1148;p57"/>
          <p:cNvGrpSpPr/>
          <p:nvPr/>
        </p:nvGrpSpPr>
        <p:grpSpPr>
          <a:xfrm>
            <a:off x="7901400" y="4740575"/>
            <a:ext cx="1008600" cy="47100"/>
            <a:chOff x="58300" y="4325125"/>
            <a:chExt cx="1008600" cy="47100"/>
          </a:xfrm>
        </p:grpSpPr>
        <p:sp>
          <p:nvSpPr>
            <p:cNvPr id="1149" name="Google Shape;1149;p57"/>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7"/>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7"/>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7"/>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7"/>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7"/>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5" name="Google Shape;1155;p57"/>
          <p:cNvSpPr/>
          <p:nvPr/>
        </p:nvSpPr>
        <p:spPr>
          <a:xfrm>
            <a:off x="8198300" y="29927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7"/>
          <p:cNvSpPr/>
          <p:nvPr/>
        </p:nvSpPr>
        <p:spPr>
          <a:xfrm>
            <a:off x="8522900" y="144582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7"/>
          <p:cNvSpPr/>
          <p:nvPr/>
        </p:nvSpPr>
        <p:spPr>
          <a:xfrm>
            <a:off x="6417700" y="-1286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7"/>
          <p:cNvSpPr/>
          <p:nvPr/>
        </p:nvSpPr>
        <p:spPr>
          <a:xfrm>
            <a:off x="210350" y="35119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7"/>
          <p:cNvSpPr/>
          <p:nvPr/>
        </p:nvSpPr>
        <p:spPr>
          <a:xfrm>
            <a:off x="171475" y="13074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7"/>
          <p:cNvSpPr/>
          <p:nvPr/>
        </p:nvSpPr>
        <p:spPr>
          <a:xfrm>
            <a:off x="535025" y="46838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7"/>
          <p:cNvSpPr txBox="1"/>
          <p:nvPr>
            <p:ph idx="7" type="title"/>
          </p:nvPr>
        </p:nvSpPr>
        <p:spPr>
          <a:xfrm>
            <a:off x="1092343" y="1505950"/>
            <a:ext cx="1524900" cy="58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1162" name="Google Shape;1162;p57"/>
          <p:cNvSpPr txBox="1"/>
          <p:nvPr>
            <p:ph idx="8" type="title"/>
          </p:nvPr>
        </p:nvSpPr>
        <p:spPr>
          <a:xfrm>
            <a:off x="1092343" y="2625651"/>
            <a:ext cx="1524900" cy="58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30%</a:t>
            </a:r>
            <a:endParaRPr/>
          </a:p>
        </p:txBody>
      </p:sp>
      <p:sp>
        <p:nvSpPr>
          <p:cNvPr id="1163" name="Google Shape;1163;p57"/>
          <p:cNvSpPr txBox="1"/>
          <p:nvPr>
            <p:ph idx="9" type="title"/>
          </p:nvPr>
        </p:nvSpPr>
        <p:spPr>
          <a:xfrm>
            <a:off x="1092343" y="3745353"/>
            <a:ext cx="1524900" cy="58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45%</a:t>
            </a:r>
            <a:endParaRPr/>
          </a:p>
        </p:txBody>
      </p:sp>
      <p:sp>
        <p:nvSpPr>
          <p:cNvPr id="1164" name="Google Shape;1164;p57"/>
          <p:cNvSpPr/>
          <p:nvPr/>
        </p:nvSpPr>
        <p:spPr>
          <a:xfrm>
            <a:off x="2756950" y="1697600"/>
            <a:ext cx="2768100" cy="1995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7"/>
          <p:cNvSpPr/>
          <p:nvPr/>
        </p:nvSpPr>
        <p:spPr>
          <a:xfrm>
            <a:off x="2756950" y="1697600"/>
            <a:ext cx="690900" cy="199500"/>
          </a:xfrm>
          <a:prstGeom prst="rect">
            <a:avLst/>
          </a:prstGeom>
          <a:solidFill>
            <a:schemeClr val="dk2"/>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7"/>
          <p:cNvSpPr/>
          <p:nvPr/>
        </p:nvSpPr>
        <p:spPr>
          <a:xfrm>
            <a:off x="2756950" y="2817350"/>
            <a:ext cx="2768100" cy="1995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7"/>
          <p:cNvSpPr/>
          <p:nvPr/>
        </p:nvSpPr>
        <p:spPr>
          <a:xfrm>
            <a:off x="2756950" y="2817350"/>
            <a:ext cx="844200" cy="199500"/>
          </a:xfrm>
          <a:prstGeom prst="rect">
            <a:avLst/>
          </a:prstGeom>
          <a:solidFill>
            <a:schemeClr val="dk2"/>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7"/>
          <p:cNvSpPr/>
          <p:nvPr/>
        </p:nvSpPr>
        <p:spPr>
          <a:xfrm>
            <a:off x="2756950" y="3937100"/>
            <a:ext cx="2768100" cy="1995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7"/>
          <p:cNvSpPr/>
          <p:nvPr/>
        </p:nvSpPr>
        <p:spPr>
          <a:xfrm>
            <a:off x="2756950" y="3937100"/>
            <a:ext cx="1205100" cy="199500"/>
          </a:xfrm>
          <a:prstGeom prst="rect">
            <a:avLst/>
          </a:prstGeom>
          <a:solidFill>
            <a:schemeClr val="dk2"/>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58"/>
          <p:cNvSpPr/>
          <p:nvPr/>
        </p:nvSpPr>
        <p:spPr>
          <a:xfrm>
            <a:off x="2442150" y="1359710"/>
            <a:ext cx="1163100" cy="11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8"/>
          <p:cNvSpPr txBox="1"/>
          <p:nvPr>
            <p:ph type="title"/>
          </p:nvPr>
        </p:nvSpPr>
        <p:spPr>
          <a:xfrm>
            <a:off x="2292038" y="2556650"/>
            <a:ext cx="4901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RELATIONS</a:t>
            </a:r>
            <a:endParaRPr/>
          </a:p>
        </p:txBody>
      </p:sp>
      <p:sp>
        <p:nvSpPr>
          <p:cNvPr id="1176" name="Google Shape;1176;p58"/>
          <p:cNvSpPr txBox="1"/>
          <p:nvPr>
            <p:ph idx="2" type="title"/>
          </p:nvPr>
        </p:nvSpPr>
        <p:spPr>
          <a:xfrm>
            <a:off x="2228000" y="1552213"/>
            <a:ext cx="1591500" cy="7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177" name="Google Shape;1177;p58"/>
          <p:cNvSpPr txBox="1"/>
          <p:nvPr>
            <p:ph idx="1" type="subTitle"/>
          </p:nvPr>
        </p:nvSpPr>
        <p:spPr>
          <a:xfrm>
            <a:off x="2442138" y="3432300"/>
            <a:ext cx="4901400" cy="42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1178" name="Google Shape;1178;p58"/>
          <p:cNvSpPr/>
          <p:nvPr/>
        </p:nvSpPr>
        <p:spPr>
          <a:xfrm>
            <a:off x="7713625" y="17474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8"/>
          <p:cNvSpPr/>
          <p:nvPr/>
        </p:nvSpPr>
        <p:spPr>
          <a:xfrm>
            <a:off x="1008400" y="130227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8"/>
          <p:cNvSpPr/>
          <p:nvPr/>
        </p:nvSpPr>
        <p:spPr>
          <a:xfrm>
            <a:off x="1605700" y="6792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8"/>
          <p:cNvSpPr/>
          <p:nvPr/>
        </p:nvSpPr>
        <p:spPr>
          <a:xfrm>
            <a:off x="8419100" y="37837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2" name="Google Shape;1182;p58"/>
          <p:cNvGrpSpPr/>
          <p:nvPr/>
        </p:nvGrpSpPr>
        <p:grpSpPr>
          <a:xfrm>
            <a:off x="2442150" y="4048175"/>
            <a:ext cx="1008600" cy="47100"/>
            <a:chOff x="58300" y="4325125"/>
            <a:chExt cx="1008600" cy="47100"/>
          </a:xfrm>
        </p:grpSpPr>
        <p:sp>
          <p:nvSpPr>
            <p:cNvPr id="1183" name="Google Shape;1183;p58"/>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8"/>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8"/>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8"/>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8"/>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8"/>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9" name="Google Shape;1189;p58"/>
          <p:cNvSpPr/>
          <p:nvPr/>
        </p:nvSpPr>
        <p:spPr>
          <a:xfrm>
            <a:off x="5957950" y="728688"/>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8"/>
          <p:cNvSpPr/>
          <p:nvPr/>
        </p:nvSpPr>
        <p:spPr>
          <a:xfrm>
            <a:off x="6383175" y="13221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59"/>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STUDY AREAS</a:t>
            </a:r>
            <a:endParaRPr/>
          </a:p>
        </p:txBody>
      </p:sp>
      <p:grpSp>
        <p:nvGrpSpPr>
          <p:cNvPr id="1196" name="Google Shape;1196;p59"/>
          <p:cNvGrpSpPr/>
          <p:nvPr/>
        </p:nvGrpSpPr>
        <p:grpSpPr>
          <a:xfrm>
            <a:off x="621099" y="1516247"/>
            <a:ext cx="5484301" cy="2921687"/>
            <a:chOff x="233350" y="949250"/>
            <a:chExt cx="7137300" cy="3802300"/>
          </a:xfrm>
        </p:grpSpPr>
        <p:sp>
          <p:nvSpPr>
            <p:cNvPr id="1197" name="Google Shape;1197;p5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8" name="Google Shape;1248;p59"/>
          <p:cNvSpPr txBox="1"/>
          <p:nvPr/>
        </p:nvSpPr>
        <p:spPr>
          <a:xfrm>
            <a:off x="6406500" y="1667900"/>
            <a:ext cx="21114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Montserrat"/>
                <a:ea typeface="Montserrat"/>
                <a:cs typeface="Montserrat"/>
                <a:sym typeface="Montserrat"/>
              </a:rPr>
              <a:t>MARS</a:t>
            </a:r>
            <a:endParaRPr b="1" sz="2400">
              <a:solidFill>
                <a:schemeClr val="dk1"/>
              </a:solidFill>
              <a:latin typeface="Montserrat"/>
              <a:ea typeface="Montserrat"/>
              <a:cs typeface="Montserrat"/>
              <a:sym typeface="Montserrat"/>
            </a:endParaRPr>
          </a:p>
        </p:txBody>
      </p:sp>
      <p:sp>
        <p:nvSpPr>
          <p:cNvPr id="1249" name="Google Shape;1249;p59"/>
          <p:cNvSpPr txBox="1"/>
          <p:nvPr/>
        </p:nvSpPr>
        <p:spPr>
          <a:xfrm>
            <a:off x="6406500" y="3416200"/>
            <a:ext cx="21114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Montserrat"/>
                <a:ea typeface="Montserrat"/>
                <a:cs typeface="Montserrat"/>
                <a:sym typeface="Montserrat"/>
              </a:rPr>
              <a:t>VENUS</a:t>
            </a:r>
            <a:endParaRPr b="1" sz="2400">
              <a:solidFill>
                <a:schemeClr val="dk1"/>
              </a:solidFill>
              <a:latin typeface="Montserrat"/>
              <a:ea typeface="Montserrat"/>
              <a:cs typeface="Montserrat"/>
              <a:sym typeface="Montserrat"/>
            </a:endParaRPr>
          </a:p>
        </p:txBody>
      </p:sp>
      <p:sp>
        <p:nvSpPr>
          <p:cNvPr id="1250" name="Google Shape;1250;p59"/>
          <p:cNvSpPr txBox="1"/>
          <p:nvPr/>
        </p:nvSpPr>
        <p:spPr>
          <a:xfrm>
            <a:off x="6406499" y="3865250"/>
            <a:ext cx="21114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
        <p:nvSpPr>
          <p:cNvPr id="1251" name="Google Shape;1251;p59"/>
          <p:cNvSpPr txBox="1"/>
          <p:nvPr/>
        </p:nvSpPr>
        <p:spPr>
          <a:xfrm>
            <a:off x="6406523" y="2116950"/>
            <a:ext cx="21114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Mars is actually a very cold place</a:t>
            </a:r>
            <a:endParaRPr>
              <a:solidFill>
                <a:schemeClr val="dk1"/>
              </a:solidFill>
              <a:latin typeface="Montserrat Medium"/>
              <a:ea typeface="Montserrat Medium"/>
              <a:cs typeface="Montserrat Medium"/>
              <a:sym typeface="Montserrat Medium"/>
            </a:endParaRPr>
          </a:p>
        </p:txBody>
      </p:sp>
      <p:sp>
        <p:nvSpPr>
          <p:cNvPr id="1252" name="Google Shape;1252;p59"/>
          <p:cNvSpPr/>
          <p:nvPr/>
        </p:nvSpPr>
        <p:spPr>
          <a:xfrm>
            <a:off x="6480752" y="1483900"/>
            <a:ext cx="2042100" cy="237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9"/>
          <p:cNvSpPr/>
          <p:nvPr/>
        </p:nvSpPr>
        <p:spPr>
          <a:xfrm>
            <a:off x="6480752" y="3196150"/>
            <a:ext cx="2042100" cy="237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9"/>
          <p:cNvSpPr/>
          <p:nvPr/>
        </p:nvSpPr>
        <p:spPr>
          <a:xfrm>
            <a:off x="6480750" y="1483900"/>
            <a:ext cx="1001100" cy="237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9"/>
          <p:cNvSpPr/>
          <p:nvPr/>
        </p:nvSpPr>
        <p:spPr>
          <a:xfrm>
            <a:off x="6480750" y="3196150"/>
            <a:ext cx="1001100" cy="237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9"/>
          <p:cNvSpPr/>
          <p:nvPr/>
        </p:nvSpPr>
        <p:spPr>
          <a:xfrm>
            <a:off x="1396295" y="2050623"/>
            <a:ext cx="525000" cy="525000"/>
          </a:xfrm>
          <a:prstGeom prst="rect">
            <a:avLst/>
          </a:prstGeom>
          <a:solidFill>
            <a:srgbClr val="E0AC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9"/>
          <p:cNvSpPr txBox="1"/>
          <p:nvPr/>
        </p:nvSpPr>
        <p:spPr>
          <a:xfrm>
            <a:off x="1333675" y="2134366"/>
            <a:ext cx="6372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Montserrat"/>
                <a:ea typeface="Montserrat"/>
                <a:cs typeface="Montserrat"/>
                <a:sym typeface="Montserrat"/>
              </a:rPr>
              <a:t>50%</a:t>
            </a:r>
            <a:endParaRPr b="1" sz="1300">
              <a:solidFill>
                <a:srgbClr val="FFFFFF"/>
              </a:solidFill>
              <a:latin typeface="Montserrat"/>
              <a:ea typeface="Montserrat"/>
              <a:cs typeface="Montserrat"/>
              <a:sym typeface="Montserrat"/>
            </a:endParaRPr>
          </a:p>
        </p:txBody>
      </p:sp>
      <p:sp>
        <p:nvSpPr>
          <p:cNvPr id="1258" name="Google Shape;1258;p59"/>
          <p:cNvSpPr/>
          <p:nvPr/>
        </p:nvSpPr>
        <p:spPr>
          <a:xfrm>
            <a:off x="4892895" y="2278123"/>
            <a:ext cx="525000" cy="52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9"/>
          <p:cNvSpPr txBox="1"/>
          <p:nvPr/>
        </p:nvSpPr>
        <p:spPr>
          <a:xfrm>
            <a:off x="4830275" y="2361866"/>
            <a:ext cx="6372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Montserrat"/>
                <a:ea typeface="Montserrat"/>
                <a:cs typeface="Montserrat"/>
                <a:sym typeface="Montserrat"/>
              </a:rPr>
              <a:t>50%</a:t>
            </a:r>
            <a:endParaRPr b="1" sz="1300">
              <a:solidFill>
                <a:srgbClr val="FFFFFF"/>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60"/>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TEAM</a:t>
            </a:r>
            <a:endParaRPr/>
          </a:p>
        </p:txBody>
      </p:sp>
      <p:sp>
        <p:nvSpPr>
          <p:cNvPr id="1265" name="Google Shape;1265;p60"/>
          <p:cNvSpPr txBox="1"/>
          <p:nvPr>
            <p:ph idx="1" type="subTitle"/>
          </p:nvPr>
        </p:nvSpPr>
        <p:spPr>
          <a:xfrm>
            <a:off x="4757386" y="3646625"/>
            <a:ext cx="2614200" cy="53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JOHN JAMES</a:t>
            </a:r>
            <a:endParaRPr/>
          </a:p>
        </p:txBody>
      </p:sp>
      <p:sp>
        <p:nvSpPr>
          <p:cNvPr id="1266" name="Google Shape;1266;p60"/>
          <p:cNvSpPr txBox="1"/>
          <p:nvPr>
            <p:ph idx="2" type="subTitle"/>
          </p:nvPr>
        </p:nvSpPr>
        <p:spPr>
          <a:xfrm>
            <a:off x="4757363" y="4035875"/>
            <a:ext cx="2614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267" name="Google Shape;1267;p60"/>
          <p:cNvSpPr txBox="1"/>
          <p:nvPr>
            <p:ph idx="3" type="subTitle"/>
          </p:nvPr>
        </p:nvSpPr>
        <p:spPr>
          <a:xfrm>
            <a:off x="1772425" y="3646625"/>
            <a:ext cx="2614500" cy="53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1268" name="Google Shape;1268;p60"/>
          <p:cNvSpPr txBox="1"/>
          <p:nvPr>
            <p:ph idx="4" type="subTitle"/>
          </p:nvPr>
        </p:nvSpPr>
        <p:spPr>
          <a:xfrm>
            <a:off x="1772663" y="4035875"/>
            <a:ext cx="2614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pic>
        <p:nvPicPr>
          <p:cNvPr id="1269" name="Google Shape;1269;p60"/>
          <p:cNvPicPr preferRelativeResize="0"/>
          <p:nvPr/>
        </p:nvPicPr>
        <p:blipFill rotWithShape="1">
          <a:blip r:embed="rId3">
            <a:alphaModFix/>
          </a:blip>
          <a:srcRect b="57088" l="24937" r="13971" t="2210"/>
          <a:stretch/>
        </p:blipFill>
        <p:spPr>
          <a:xfrm>
            <a:off x="5032025" y="1444550"/>
            <a:ext cx="2064901" cy="2064900"/>
          </a:xfrm>
          <a:prstGeom prst="rect">
            <a:avLst/>
          </a:prstGeom>
          <a:noFill/>
          <a:ln>
            <a:noFill/>
          </a:ln>
        </p:spPr>
      </p:pic>
      <p:pic>
        <p:nvPicPr>
          <p:cNvPr id="1270" name="Google Shape;1270;p60"/>
          <p:cNvPicPr preferRelativeResize="0"/>
          <p:nvPr/>
        </p:nvPicPr>
        <p:blipFill rotWithShape="1">
          <a:blip r:embed="rId4">
            <a:alphaModFix/>
          </a:blip>
          <a:srcRect b="51914" l="19645" r="22761" t="9712"/>
          <a:stretch/>
        </p:blipFill>
        <p:spPr>
          <a:xfrm>
            <a:off x="2047325" y="1444550"/>
            <a:ext cx="2064901" cy="2064900"/>
          </a:xfrm>
          <a:prstGeom prst="rect">
            <a:avLst/>
          </a:prstGeom>
          <a:noFill/>
          <a:ln>
            <a:noFill/>
          </a:ln>
        </p:spPr>
      </p:pic>
      <p:sp>
        <p:nvSpPr>
          <p:cNvPr id="1271" name="Google Shape;1271;p60"/>
          <p:cNvSpPr/>
          <p:nvPr/>
        </p:nvSpPr>
        <p:spPr>
          <a:xfrm>
            <a:off x="7659250" y="21580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60"/>
          <p:cNvGrpSpPr/>
          <p:nvPr/>
        </p:nvGrpSpPr>
        <p:grpSpPr>
          <a:xfrm>
            <a:off x="1772425" y="1484100"/>
            <a:ext cx="47100" cy="431700"/>
            <a:chOff x="8618675" y="1460625"/>
            <a:chExt cx="47100" cy="431700"/>
          </a:xfrm>
        </p:grpSpPr>
        <p:sp>
          <p:nvSpPr>
            <p:cNvPr id="1273" name="Google Shape;1273;p60"/>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0"/>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0"/>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60"/>
          <p:cNvSpPr/>
          <p:nvPr/>
        </p:nvSpPr>
        <p:spPr>
          <a:xfrm>
            <a:off x="8133950" y="104350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0"/>
          <p:cNvSpPr/>
          <p:nvPr/>
        </p:nvSpPr>
        <p:spPr>
          <a:xfrm>
            <a:off x="8419000" y="331030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0"/>
          <p:cNvSpPr/>
          <p:nvPr/>
        </p:nvSpPr>
        <p:spPr>
          <a:xfrm>
            <a:off x="542350" y="347847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0"/>
          <p:cNvSpPr/>
          <p:nvPr/>
        </p:nvSpPr>
        <p:spPr>
          <a:xfrm>
            <a:off x="1066625" y="281580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60"/>
          <p:cNvGrpSpPr/>
          <p:nvPr/>
        </p:nvGrpSpPr>
        <p:grpSpPr>
          <a:xfrm>
            <a:off x="7324475" y="3086250"/>
            <a:ext cx="47100" cy="431700"/>
            <a:chOff x="8618675" y="1460625"/>
            <a:chExt cx="47100" cy="431700"/>
          </a:xfrm>
        </p:grpSpPr>
        <p:sp>
          <p:nvSpPr>
            <p:cNvPr id="1281" name="Google Shape;1281;p60"/>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0"/>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0"/>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61"/>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
        <p:nvSpPr>
          <p:cNvPr id="1289" name="Google Shape;1289;p61"/>
          <p:cNvSpPr/>
          <p:nvPr/>
        </p:nvSpPr>
        <p:spPr>
          <a:xfrm>
            <a:off x="1262024" y="2502883"/>
            <a:ext cx="856200" cy="856200"/>
          </a:xfrm>
          <a:prstGeom prst="rect">
            <a:avLst/>
          </a:prstGeom>
          <a:solidFill>
            <a:srgbClr val="E0AC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1"/>
          <p:cNvSpPr/>
          <p:nvPr/>
        </p:nvSpPr>
        <p:spPr>
          <a:xfrm>
            <a:off x="2708274" y="2502883"/>
            <a:ext cx="856200" cy="856200"/>
          </a:xfrm>
          <a:prstGeom prst="rect">
            <a:avLst/>
          </a:prstGeom>
          <a:solidFill>
            <a:srgbClr val="E0AC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1"/>
          <p:cNvSpPr/>
          <p:nvPr/>
        </p:nvSpPr>
        <p:spPr>
          <a:xfrm>
            <a:off x="4154537" y="2502883"/>
            <a:ext cx="856200" cy="856200"/>
          </a:xfrm>
          <a:prstGeom prst="rect">
            <a:avLst/>
          </a:prstGeom>
          <a:solidFill>
            <a:srgbClr val="E0AC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1"/>
          <p:cNvSpPr/>
          <p:nvPr/>
        </p:nvSpPr>
        <p:spPr>
          <a:xfrm>
            <a:off x="5604587" y="2502883"/>
            <a:ext cx="856200" cy="856200"/>
          </a:xfrm>
          <a:prstGeom prst="rect">
            <a:avLst/>
          </a:prstGeom>
          <a:solidFill>
            <a:srgbClr val="E0AC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1"/>
          <p:cNvSpPr/>
          <p:nvPr/>
        </p:nvSpPr>
        <p:spPr>
          <a:xfrm>
            <a:off x="7054612" y="2502883"/>
            <a:ext cx="856200" cy="856200"/>
          </a:xfrm>
          <a:prstGeom prst="rect">
            <a:avLst/>
          </a:prstGeom>
          <a:solidFill>
            <a:srgbClr val="E0AC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1"/>
          <p:cNvSpPr txBox="1"/>
          <p:nvPr/>
        </p:nvSpPr>
        <p:spPr>
          <a:xfrm>
            <a:off x="658424" y="1359738"/>
            <a:ext cx="2063400" cy="51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Montserrat"/>
                <a:ea typeface="Montserrat"/>
                <a:cs typeface="Montserrat"/>
                <a:sym typeface="Montserrat"/>
              </a:rPr>
              <a:t>MARS</a:t>
            </a:r>
            <a:endParaRPr b="1" sz="2400">
              <a:solidFill>
                <a:schemeClr val="dk1"/>
              </a:solidFill>
              <a:latin typeface="Montserrat"/>
              <a:ea typeface="Montserrat"/>
              <a:cs typeface="Montserrat"/>
              <a:sym typeface="Montserrat"/>
            </a:endParaRPr>
          </a:p>
        </p:txBody>
      </p:sp>
      <p:sp>
        <p:nvSpPr>
          <p:cNvPr id="1295" name="Google Shape;1295;p61"/>
          <p:cNvSpPr txBox="1"/>
          <p:nvPr/>
        </p:nvSpPr>
        <p:spPr>
          <a:xfrm>
            <a:off x="2104674" y="3517175"/>
            <a:ext cx="2063400" cy="51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Montserrat"/>
                <a:ea typeface="Montserrat"/>
                <a:cs typeface="Montserrat"/>
                <a:sym typeface="Montserrat"/>
              </a:rPr>
              <a:t>VENUS</a:t>
            </a:r>
            <a:endParaRPr b="1" sz="2400">
              <a:solidFill>
                <a:schemeClr val="dk1"/>
              </a:solidFill>
              <a:latin typeface="Montserrat"/>
              <a:ea typeface="Montserrat"/>
              <a:cs typeface="Montserrat"/>
              <a:sym typeface="Montserrat"/>
            </a:endParaRPr>
          </a:p>
        </p:txBody>
      </p:sp>
      <p:sp>
        <p:nvSpPr>
          <p:cNvPr id="1296" name="Google Shape;1296;p61"/>
          <p:cNvSpPr txBox="1"/>
          <p:nvPr/>
        </p:nvSpPr>
        <p:spPr>
          <a:xfrm>
            <a:off x="2104674" y="3890280"/>
            <a:ext cx="2063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
        <p:nvSpPr>
          <p:cNvPr id="1297" name="Google Shape;1297;p61"/>
          <p:cNvSpPr txBox="1"/>
          <p:nvPr/>
        </p:nvSpPr>
        <p:spPr>
          <a:xfrm>
            <a:off x="658424" y="1732855"/>
            <a:ext cx="2063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Mars is actually a very cold place</a:t>
            </a:r>
            <a:endParaRPr>
              <a:solidFill>
                <a:schemeClr val="dk1"/>
              </a:solidFill>
              <a:latin typeface="Montserrat Medium"/>
              <a:ea typeface="Montserrat Medium"/>
              <a:cs typeface="Montserrat Medium"/>
              <a:sym typeface="Montserrat Medium"/>
            </a:endParaRPr>
          </a:p>
        </p:txBody>
      </p:sp>
      <p:sp>
        <p:nvSpPr>
          <p:cNvPr id="1298" name="Google Shape;1298;p61"/>
          <p:cNvSpPr txBox="1"/>
          <p:nvPr/>
        </p:nvSpPr>
        <p:spPr>
          <a:xfrm>
            <a:off x="6451012" y="1359738"/>
            <a:ext cx="2063400" cy="51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Montserrat"/>
                <a:ea typeface="Montserrat"/>
                <a:cs typeface="Montserrat"/>
                <a:sym typeface="Montserrat"/>
              </a:rPr>
              <a:t>MERCURY</a:t>
            </a:r>
            <a:endParaRPr b="1" sz="2400">
              <a:solidFill>
                <a:schemeClr val="dk1"/>
              </a:solidFill>
              <a:latin typeface="Montserrat"/>
              <a:ea typeface="Montserrat"/>
              <a:cs typeface="Montserrat"/>
              <a:sym typeface="Montserrat"/>
            </a:endParaRPr>
          </a:p>
        </p:txBody>
      </p:sp>
      <p:sp>
        <p:nvSpPr>
          <p:cNvPr id="1299" name="Google Shape;1299;p61"/>
          <p:cNvSpPr txBox="1"/>
          <p:nvPr/>
        </p:nvSpPr>
        <p:spPr>
          <a:xfrm>
            <a:off x="6451012" y="1732845"/>
            <a:ext cx="2063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Mercury is</a:t>
            </a:r>
            <a:r>
              <a:rPr lang="en">
                <a:solidFill>
                  <a:schemeClr val="dk1"/>
                </a:solidFill>
                <a:latin typeface="Montserrat Medium"/>
                <a:ea typeface="Montserrat Medium"/>
                <a:cs typeface="Montserrat Medium"/>
                <a:sym typeface="Montserrat Medium"/>
              </a:rPr>
              <a:t> very small planet</a:t>
            </a:r>
            <a:endParaRPr>
              <a:solidFill>
                <a:schemeClr val="dk1"/>
              </a:solidFill>
              <a:latin typeface="Montserrat Medium"/>
              <a:ea typeface="Montserrat Medium"/>
              <a:cs typeface="Montserrat Medium"/>
              <a:sym typeface="Montserrat Medium"/>
            </a:endParaRPr>
          </a:p>
        </p:txBody>
      </p:sp>
      <p:sp>
        <p:nvSpPr>
          <p:cNvPr id="1300" name="Google Shape;1300;p61"/>
          <p:cNvSpPr txBox="1"/>
          <p:nvPr/>
        </p:nvSpPr>
        <p:spPr>
          <a:xfrm>
            <a:off x="5000987" y="3517175"/>
            <a:ext cx="2063400" cy="51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Montserrat"/>
                <a:ea typeface="Montserrat"/>
                <a:cs typeface="Montserrat"/>
                <a:sym typeface="Montserrat"/>
              </a:rPr>
              <a:t>JUPITER</a:t>
            </a:r>
            <a:endParaRPr b="1" sz="2400">
              <a:solidFill>
                <a:schemeClr val="dk1"/>
              </a:solidFill>
              <a:latin typeface="Montserrat"/>
              <a:ea typeface="Montserrat"/>
              <a:cs typeface="Montserrat"/>
              <a:sym typeface="Montserrat"/>
            </a:endParaRPr>
          </a:p>
        </p:txBody>
      </p:sp>
      <p:sp>
        <p:nvSpPr>
          <p:cNvPr id="1301" name="Google Shape;1301;p61"/>
          <p:cNvSpPr txBox="1"/>
          <p:nvPr/>
        </p:nvSpPr>
        <p:spPr>
          <a:xfrm>
            <a:off x="5000987" y="3890225"/>
            <a:ext cx="2063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a:t>
            </a:r>
            <a:endParaRPr>
              <a:solidFill>
                <a:schemeClr val="dk1"/>
              </a:solidFill>
              <a:latin typeface="Montserrat Medium"/>
              <a:ea typeface="Montserrat Medium"/>
              <a:cs typeface="Montserrat Medium"/>
              <a:sym typeface="Montserrat Medium"/>
            </a:endParaRPr>
          </a:p>
        </p:txBody>
      </p:sp>
      <p:sp>
        <p:nvSpPr>
          <p:cNvPr id="1302" name="Google Shape;1302;p61"/>
          <p:cNvSpPr txBox="1"/>
          <p:nvPr/>
        </p:nvSpPr>
        <p:spPr>
          <a:xfrm>
            <a:off x="3550937" y="1359788"/>
            <a:ext cx="2063400" cy="51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Montserrat"/>
                <a:ea typeface="Montserrat"/>
                <a:cs typeface="Montserrat"/>
                <a:sym typeface="Montserrat"/>
              </a:rPr>
              <a:t>NEPTUNE</a:t>
            </a:r>
            <a:endParaRPr b="1" sz="2400">
              <a:solidFill>
                <a:schemeClr val="dk1"/>
              </a:solidFill>
              <a:latin typeface="Montserrat"/>
              <a:ea typeface="Montserrat"/>
              <a:cs typeface="Montserrat"/>
              <a:sym typeface="Montserrat"/>
            </a:endParaRPr>
          </a:p>
        </p:txBody>
      </p:sp>
      <p:sp>
        <p:nvSpPr>
          <p:cNvPr id="1303" name="Google Shape;1303;p61"/>
          <p:cNvSpPr txBox="1"/>
          <p:nvPr/>
        </p:nvSpPr>
        <p:spPr>
          <a:xfrm>
            <a:off x="3550937" y="1732838"/>
            <a:ext cx="2063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It’s </a:t>
            </a:r>
            <a:r>
              <a:rPr lang="en">
                <a:solidFill>
                  <a:schemeClr val="dk1"/>
                </a:solidFill>
                <a:latin typeface="Montserrat Medium"/>
                <a:ea typeface="Montserrat Medium"/>
                <a:cs typeface="Montserrat Medium"/>
                <a:sym typeface="Montserrat Medium"/>
              </a:rPr>
              <a:t>the farthest planet from the Sun</a:t>
            </a:r>
            <a:endParaRPr>
              <a:solidFill>
                <a:schemeClr val="dk1"/>
              </a:solidFill>
              <a:latin typeface="Montserrat Medium"/>
              <a:ea typeface="Montserrat Medium"/>
              <a:cs typeface="Montserrat Medium"/>
              <a:sym typeface="Montserrat Medium"/>
            </a:endParaRPr>
          </a:p>
        </p:txBody>
      </p:sp>
      <p:cxnSp>
        <p:nvCxnSpPr>
          <p:cNvPr id="1304" name="Google Shape;1304;p61"/>
          <p:cNvCxnSpPr>
            <a:stCxn id="1289" idx="3"/>
            <a:endCxn id="1290" idx="1"/>
          </p:cNvCxnSpPr>
          <p:nvPr/>
        </p:nvCxnSpPr>
        <p:spPr>
          <a:xfrm>
            <a:off x="2118224" y="2930983"/>
            <a:ext cx="590100" cy="0"/>
          </a:xfrm>
          <a:prstGeom prst="straightConnector1">
            <a:avLst/>
          </a:prstGeom>
          <a:noFill/>
          <a:ln cap="flat" cmpd="sng" w="9525">
            <a:solidFill>
              <a:schemeClr val="dk2"/>
            </a:solidFill>
            <a:prstDash val="solid"/>
            <a:round/>
            <a:headEnd len="med" w="med" type="none"/>
            <a:tailEnd len="med" w="med" type="none"/>
          </a:ln>
        </p:spPr>
      </p:cxnSp>
      <p:cxnSp>
        <p:nvCxnSpPr>
          <p:cNvPr id="1305" name="Google Shape;1305;p61"/>
          <p:cNvCxnSpPr>
            <a:stCxn id="1290" idx="3"/>
            <a:endCxn id="1291" idx="1"/>
          </p:cNvCxnSpPr>
          <p:nvPr/>
        </p:nvCxnSpPr>
        <p:spPr>
          <a:xfrm>
            <a:off x="3564474" y="2930983"/>
            <a:ext cx="590100" cy="0"/>
          </a:xfrm>
          <a:prstGeom prst="straightConnector1">
            <a:avLst/>
          </a:prstGeom>
          <a:noFill/>
          <a:ln cap="flat" cmpd="sng" w="9525">
            <a:solidFill>
              <a:schemeClr val="dk2"/>
            </a:solidFill>
            <a:prstDash val="solid"/>
            <a:round/>
            <a:headEnd len="med" w="med" type="none"/>
            <a:tailEnd len="med" w="med" type="none"/>
          </a:ln>
        </p:spPr>
      </p:cxnSp>
      <p:cxnSp>
        <p:nvCxnSpPr>
          <p:cNvPr id="1306" name="Google Shape;1306;p61"/>
          <p:cNvCxnSpPr>
            <a:stCxn id="1291" idx="3"/>
            <a:endCxn id="1292" idx="1"/>
          </p:cNvCxnSpPr>
          <p:nvPr/>
        </p:nvCxnSpPr>
        <p:spPr>
          <a:xfrm>
            <a:off x="5010737" y="2930983"/>
            <a:ext cx="594000" cy="0"/>
          </a:xfrm>
          <a:prstGeom prst="straightConnector1">
            <a:avLst/>
          </a:prstGeom>
          <a:noFill/>
          <a:ln cap="flat" cmpd="sng" w="9525">
            <a:solidFill>
              <a:schemeClr val="dk2"/>
            </a:solidFill>
            <a:prstDash val="solid"/>
            <a:round/>
            <a:headEnd len="med" w="med" type="none"/>
            <a:tailEnd len="med" w="med" type="none"/>
          </a:ln>
        </p:spPr>
      </p:cxnSp>
      <p:cxnSp>
        <p:nvCxnSpPr>
          <p:cNvPr id="1307" name="Google Shape;1307;p61"/>
          <p:cNvCxnSpPr>
            <a:stCxn id="1292" idx="3"/>
            <a:endCxn id="1293" idx="1"/>
          </p:cNvCxnSpPr>
          <p:nvPr/>
        </p:nvCxnSpPr>
        <p:spPr>
          <a:xfrm>
            <a:off x="6460787" y="2930983"/>
            <a:ext cx="593700" cy="0"/>
          </a:xfrm>
          <a:prstGeom prst="straightConnector1">
            <a:avLst/>
          </a:prstGeom>
          <a:noFill/>
          <a:ln cap="flat" cmpd="sng" w="9525">
            <a:solidFill>
              <a:schemeClr val="dk2"/>
            </a:solidFill>
            <a:prstDash val="solid"/>
            <a:round/>
            <a:headEnd len="med" w="med" type="none"/>
            <a:tailEnd len="med" w="med" type="none"/>
          </a:ln>
        </p:spPr>
      </p:cxnSp>
      <p:sp>
        <p:nvSpPr>
          <p:cNvPr id="1308" name="Google Shape;1308;p61"/>
          <p:cNvSpPr txBox="1"/>
          <p:nvPr/>
        </p:nvSpPr>
        <p:spPr>
          <a:xfrm>
            <a:off x="1170524" y="2639475"/>
            <a:ext cx="1039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FFFF"/>
                </a:solidFill>
                <a:latin typeface="Montserrat"/>
                <a:ea typeface="Montserrat"/>
                <a:cs typeface="Montserrat"/>
                <a:sym typeface="Montserrat"/>
              </a:rPr>
              <a:t>01</a:t>
            </a:r>
            <a:endParaRPr b="1" sz="3800">
              <a:solidFill>
                <a:srgbClr val="FFFFFF"/>
              </a:solidFill>
              <a:latin typeface="Montserrat"/>
              <a:ea typeface="Montserrat"/>
              <a:cs typeface="Montserrat"/>
              <a:sym typeface="Montserrat"/>
            </a:endParaRPr>
          </a:p>
        </p:txBody>
      </p:sp>
      <p:sp>
        <p:nvSpPr>
          <p:cNvPr id="1309" name="Google Shape;1309;p61"/>
          <p:cNvSpPr txBox="1"/>
          <p:nvPr/>
        </p:nvSpPr>
        <p:spPr>
          <a:xfrm>
            <a:off x="2616774" y="2639475"/>
            <a:ext cx="1039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FFFF"/>
                </a:solidFill>
                <a:latin typeface="Montserrat"/>
                <a:ea typeface="Montserrat"/>
                <a:cs typeface="Montserrat"/>
                <a:sym typeface="Montserrat"/>
              </a:rPr>
              <a:t>02</a:t>
            </a:r>
            <a:endParaRPr b="1" sz="3800">
              <a:solidFill>
                <a:srgbClr val="FFFFFF"/>
              </a:solidFill>
              <a:latin typeface="Montserrat"/>
              <a:ea typeface="Montserrat"/>
              <a:cs typeface="Montserrat"/>
              <a:sym typeface="Montserrat"/>
            </a:endParaRPr>
          </a:p>
        </p:txBody>
      </p:sp>
      <p:sp>
        <p:nvSpPr>
          <p:cNvPr id="1310" name="Google Shape;1310;p61"/>
          <p:cNvSpPr txBox="1"/>
          <p:nvPr/>
        </p:nvSpPr>
        <p:spPr>
          <a:xfrm>
            <a:off x="4063037" y="2639475"/>
            <a:ext cx="1039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FFFF"/>
                </a:solidFill>
                <a:latin typeface="Montserrat"/>
                <a:ea typeface="Montserrat"/>
                <a:cs typeface="Montserrat"/>
                <a:sym typeface="Montserrat"/>
              </a:rPr>
              <a:t>03</a:t>
            </a:r>
            <a:endParaRPr b="1" sz="3800">
              <a:solidFill>
                <a:srgbClr val="FFFFFF"/>
              </a:solidFill>
              <a:latin typeface="Montserrat"/>
              <a:ea typeface="Montserrat"/>
              <a:cs typeface="Montserrat"/>
              <a:sym typeface="Montserrat"/>
            </a:endParaRPr>
          </a:p>
        </p:txBody>
      </p:sp>
      <p:sp>
        <p:nvSpPr>
          <p:cNvPr id="1311" name="Google Shape;1311;p61"/>
          <p:cNvSpPr txBox="1"/>
          <p:nvPr/>
        </p:nvSpPr>
        <p:spPr>
          <a:xfrm>
            <a:off x="5513087" y="2639475"/>
            <a:ext cx="1039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FFFF"/>
                </a:solidFill>
                <a:latin typeface="Montserrat"/>
                <a:ea typeface="Montserrat"/>
                <a:cs typeface="Montserrat"/>
                <a:sym typeface="Montserrat"/>
              </a:rPr>
              <a:t>04</a:t>
            </a:r>
            <a:endParaRPr b="1" sz="3800">
              <a:solidFill>
                <a:srgbClr val="FFFFFF"/>
              </a:solidFill>
              <a:latin typeface="Montserrat"/>
              <a:ea typeface="Montserrat"/>
              <a:cs typeface="Montserrat"/>
              <a:sym typeface="Montserrat"/>
            </a:endParaRPr>
          </a:p>
        </p:txBody>
      </p:sp>
      <p:sp>
        <p:nvSpPr>
          <p:cNvPr id="1312" name="Google Shape;1312;p61"/>
          <p:cNvSpPr txBox="1"/>
          <p:nvPr/>
        </p:nvSpPr>
        <p:spPr>
          <a:xfrm>
            <a:off x="6963112" y="2639475"/>
            <a:ext cx="1039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FFFF"/>
                </a:solidFill>
                <a:latin typeface="Montserrat"/>
                <a:ea typeface="Montserrat"/>
                <a:cs typeface="Montserrat"/>
                <a:sym typeface="Montserrat"/>
              </a:rPr>
              <a:t>05</a:t>
            </a:r>
            <a:endParaRPr b="1" sz="3800">
              <a:solidFill>
                <a:srgbClr val="FFFFFF"/>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62"/>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STUDY METHODOLOGY</a:t>
            </a:r>
            <a:endParaRPr/>
          </a:p>
        </p:txBody>
      </p:sp>
      <p:sp>
        <p:nvSpPr>
          <p:cNvPr id="1318" name="Google Shape;1318;p62"/>
          <p:cNvSpPr/>
          <p:nvPr/>
        </p:nvSpPr>
        <p:spPr>
          <a:xfrm>
            <a:off x="3084823" y="1344852"/>
            <a:ext cx="673500" cy="673500"/>
          </a:xfrm>
          <a:prstGeom prst="rect">
            <a:avLst/>
          </a:prstGeom>
          <a:solidFill>
            <a:srgbClr val="E0AC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2"/>
          <p:cNvSpPr/>
          <p:nvPr/>
        </p:nvSpPr>
        <p:spPr>
          <a:xfrm>
            <a:off x="3084823" y="2166552"/>
            <a:ext cx="673500" cy="673500"/>
          </a:xfrm>
          <a:prstGeom prst="rect">
            <a:avLst/>
          </a:prstGeom>
          <a:solidFill>
            <a:srgbClr val="E0AC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2"/>
          <p:cNvSpPr/>
          <p:nvPr/>
        </p:nvSpPr>
        <p:spPr>
          <a:xfrm>
            <a:off x="3084823" y="2988252"/>
            <a:ext cx="673500" cy="673500"/>
          </a:xfrm>
          <a:prstGeom prst="rect">
            <a:avLst/>
          </a:prstGeom>
          <a:solidFill>
            <a:srgbClr val="E0AC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2"/>
          <p:cNvSpPr/>
          <p:nvPr/>
        </p:nvSpPr>
        <p:spPr>
          <a:xfrm>
            <a:off x="3084823" y="3809952"/>
            <a:ext cx="673500" cy="673500"/>
          </a:xfrm>
          <a:prstGeom prst="rect">
            <a:avLst/>
          </a:prstGeom>
          <a:solidFill>
            <a:srgbClr val="E0AC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2"/>
          <p:cNvSpPr/>
          <p:nvPr/>
        </p:nvSpPr>
        <p:spPr>
          <a:xfrm>
            <a:off x="992701" y="2418999"/>
            <a:ext cx="990300" cy="990300"/>
          </a:xfrm>
          <a:prstGeom prst="rect">
            <a:avLst/>
          </a:prstGeom>
          <a:solidFill>
            <a:srgbClr val="E0AC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3" name="Google Shape;1323;p62"/>
          <p:cNvCxnSpPr>
            <a:stCxn id="1318" idx="1"/>
            <a:endCxn id="1322" idx="0"/>
          </p:cNvCxnSpPr>
          <p:nvPr/>
        </p:nvCxnSpPr>
        <p:spPr>
          <a:xfrm flipH="1">
            <a:off x="1487923" y="1681602"/>
            <a:ext cx="1596900" cy="737400"/>
          </a:xfrm>
          <a:prstGeom prst="bentConnector2">
            <a:avLst/>
          </a:prstGeom>
          <a:noFill/>
          <a:ln cap="flat" cmpd="sng" w="9525">
            <a:solidFill>
              <a:schemeClr val="dk2"/>
            </a:solidFill>
            <a:prstDash val="solid"/>
            <a:round/>
            <a:headEnd len="med" w="med" type="none"/>
            <a:tailEnd len="med" w="med" type="none"/>
          </a:ln>
        </p:spPr>
      </p:cxnSp>
      <p:cxnSp>
        <p:nvCxnSpPr>
          <p:cNvPr id="1324" name="Google Shape;1324;p62"/>
          <p:cNvCxnSpPr>
            <a:stCxn id="1321" idx="1"/>
            <a:endCxn id="1322" idx="2"/>
          </p:cNvCxnSpPr>
          <p:nvPr/>
        </p:nvCxnSpPr>
        <p:spPr>
          <a:xfrm rot="10800000">
            <a:off x="1487923" y="3409302"/>
            <a:ext cx="1596900" cy="737400"/>
          </a:xfrm>
          <a:prstGeom prst="bentConnector2">
            <a:avLst/>
          </a:prstGeom>
          <a:noFill/>
          <a:ln cap="flat" cmpd="sng" w="9525">
            <a:solidFill>
              <a:schemeClr val="dk2"/>
            </a:solidFill>
            <a:prstDash val="solid"/>
            <a:round/>
            <a:headEnd len="med" w="med" type="none"/>
            <a:tailEnd len="med" w="med" type="none"/>
          </a:ln>
        </p:spPr>
      </p:cxnSp>
      <p:cxnSp>
        <p:nvCxnSpPr>
          <p:cNvPr id="1325" name="Google Shape;1325;p62"/>
          <p:cNvCxnSpPr>
            <a:stCxn id="1320" idx="1"/>
            <a:endCxn id="1322" idx="3"/>
          </p:cNvCxnSpPr>
          <p:nvPr/>
        </p:nvCxnSpPr>
        <p:spPr>
          <a:xfrm rot="10800000">
            <a:off x="1982923" y="2914002"/>
            <a:ext cx="1101900" cy="411000"/>
          </a:xfrm>
          <a:prstGeom prst="bentConnector3">
            <a:avLst>
              <a:gd fmla="val 49996" name="adj1"/>
            </a:avLst>
          </a:prstGeom>
          <a:noFill/>
          <a:ln cap="flat" cmpd="sng" w="9525">
            <a:solidFill>
              <a:schemeClr val="dk2"/>
            </a:solidFill>
            <a:prstDash val="solid"/>
            <a:round/>
            <a:headEnd len="med" w="med" type="none"/>
            <a:tailEnd len="med" w="med" type="none"/>
          </a:ln>
        </p:spPr>
      </p:cxnSp>
      <p:cxnSp>
        <p:nvCxnSpPr>
          <p:cNvPr id="1326" name="Google Shape;1326;p62"/>
          <p:cNvCxnSpPr>
            <a:stCxn id="1319" idx="1"/>
            <a:endCxn id="1322" idx="3"/>
          </p:cNvCxnSpPr>
          <p:nvPr/>
        </p:nvCxnSpPr>
        <p:spPr>
          <a:xfrm flipH="1">
            <a:off x="1982923" y="2503302"/>
            <a:ext cx="1101900" cy="410700"/>
          </a:xfrm>
          <a:prstGeom prst="bentConnector3">
            <a:avLst>
              <a:gd fmla="val 49996" name="adj1"/>
            </a:avLst>
          </a:prstGeom>
          <a:noFill/>
          <a:ln cap="flat" cmpd="sng" w="9525">
            <a:solidFill>
              <a:schemeClr val="dk2"/>
            </a:solidFill>
            <a:prstDash val="solid"/>
            <a:round/>
            <a:headEnd len="med" w="med" type="none"/>
            <a:tailEnd len="med" w="med" type="none"/>
          </a:ln>
        </p:spPr>
      </p:cxnSp>
      <p:sp>
        <p:nvSpPr>
          <p:cNvPr id="1327" name="Google Shape;1327;p62"/>
          <p:cNvSpPr txBox="1"/>
          <p:nvPr/>
        </p:nvSpPr>
        <p:spPr>
          <a:xfrm>
            <a:off x="3004472" y="1452309"/>
            <a:ext cx="817500" cy="45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Montserrat"/>
                <a:ea typeface="Montserrat"/>
                <a:cs typeface="Montserrat"/>
                <a:sym typeface="Montserrat"/>
              </a:rPr>
              <a:t>01</a:t>
            </a:r>
            <a:endParaRPr b="1" sz="3000">
              <a:solidFill>
                <a:srgbClr val="FFFFFF"/>
              </a:solidFill>
              <a:latin typeface="Montserrat"/>
              <a:ea typeface="Montserrat"/>
              <a:cs typeface="Montserrat"/>
              <a:sym typeface="Montserrat"/>
            </a:endParaRPr>
          </a:p>
        </p:txBody>
      </p:sp>
      <p:sp>
        <p:nvSpPr>
          <p:cNvPr id="1328" name="Google Shape;1328;p62"/>
          <p:cNvSpPr txBox="1"/>
          <p:nvPr/>
        </p:nvSpPr>
        <p:spPr>
          <a:xfrm>
            <a:off x="3004472" y="2274009"/>
            <a:ext cx="817500" cy="45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Montserrat"/>
                <a:ea typeface="Montserrat"/>
                <a:cs typeface="Montserrat"/>
                <a:sym typeface="Montserrat"/>
              </a:rPr>
              <a:t>02</a:t>
            </a:r>
            <a:endParaRPr b="1" sz="3000">
              <a:solidFill>
                <a:srgbClr val="FFFFFF"/>
              </a:solidFill>
              <a:latin typeface="Montserrat"/>
              <a:ea typeface="Montserrat"/>
              <a:cs typeface="Montserrat"/>
              <a:sym typeface="Montserrat"/>
            </a:endParaRPr>
          </a:p>
        </p:txBody>
      </p:sp>
      <p:sp>
        <p:nvSpPr>
          <p:cNvPr id="1329" name="Google Shape;1329;p62"/>
          <p:cNvSpPr txBox="1"/>
          <p:nvPr/>
        </p:nvSpPr>
        <p:spPr>
          <a:xfrm>
            <a:off x="3004472" y="3095709"/>
            <a:ext cx="817500" cy="45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Montserrat"/>
                <a:ea typeface="Montserrat"/>
                <a:cs typeface="Montserrat"/>
                <a:sym typeface="Montserrat"/>
              </a:rPr>
              <a:t>03</a:t>
            </a:r>
            <a:endParaRPr b="1" sz="3000">
              <a:solidFill>
                <a:srgbClr val="FFFFFF"/>
              </a:solidFill>
              <a:latin typeface="Montserrat"/>
              <a:ea typeface="Montserrat"/>
              <a:cs typeface="Montserrat"/>
              <a:sym typeface="Montserrat"/>
            </a:endParaRPr>
          </a:p>
        </p:txBody>
      </p:sp>
      <p:sp>
        <p:nvSpPr>
          <p:cNvPr id="1330" name="Google Shape;1330;p62"/>
          <p:cNvSpPr txBox="1"/>
          <p:nvPr/>
        </p:nvSpPr>
        <p:spPr>
          <a:xfrm>
            <a:off x="3004472" y="3917409"/>
            <a:ext cx="817500" cy="45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Montserrat"/>
                <a:ea typeface="Montserrat"/>
                <a:cs typeface="Montserrat"/>
                <a:sym typeface="Montserrat"/>
              </a:rPr>
              <a:t>04</a:t>
            </a:r>
            <a:endParaRPr b="1" sz="3000">
              <a:solidFill>
                <a:srgbClr val="FFFFFF"/>
              </a:solidFill>
              <a:latin typeface="Montserrat"/>
              <a:ea typeface="Montserrat"/>
              <a:cs typeface="Montserrat"/>
              <a:sym typeface="Montserrat"/>
            </a:endParaRPr>
          </a:p>
        </p:txBody>
      </p:sp>
      <p:sp>
        <p:nvSpPr>
          <p:cNvPr id="1331" name="Google Shape;1331;p62"/>
          <p:cNvSpPr txBox="1"/>
          <p:nvPr/>
        </p:nvSpPr>
        <p:spPr>
          <a:xfrm>
            <a:off x="3917699" y="2217000"/>
            <a:ext cx="42336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
        <p:nvSpPr>
          <p:cNvPr id="1332" name="Google Shape;1332;p62"/>
          <p:cNvSpPr txBox="1"/>
          <p:nvPr/>
        </p:nvSpPr>
        <p:spPr>
          <a:xfrm>
            <a:off x="3917675" y="3038700"/>
            <a:ext cx="42336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Mars is actually a very cold place</a:t>
            </a:r>
            <a:endParaRPr>
              <a:solidFill>
                <a:schemeClr val="dk1"/>
              </a:solidFill>
              <a:latin typeface="Montserrat Medium"/>
              <a:ea typeface="Montserrat Medium"/>
              <a:cs typeface="Montserrat Medium"/>
              <a:sym typeface="Montserrat Medium"/>
            </a:endParaRPr>
          </a:p>
        </p:txBody>
      </p:sp>
      <p:sp>
        <p:nvSpPr>
          <p:cNvPr id="1333" name="Google Shape;1333;p62"/>
          <p:cNvSpPr txBox="1"/>
          <p:nvPr/>
        </p:nvSpPr>
        <p:spPr>
          <a:xfrm>
            <a:off x="3917699" y="1395300"/>
            <a:ext cx="42336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Mercury is</a:t>
            </a:r>
            <a:r>
              <a:rPr lang="en">
                <a:solidFill>
                  <a:schemeClr val="dk1"/>
                </a:solidFill>
                <a:latin typeface="Montserrat Medium"/>
                <a:ea typeface="Montserrat Medium"/>
                <a:cs typeface="Montserrat Medium"/>
                <a:sym typeface="Montserrat Medium"/>
              </a:rPr>
              <a:t> the closest planet to the Sun</a:t>
            </a:r>
            <a:endParaRPr>
              <a:solidFill>
                <a:schemeClr val="dk1"/>
              </a:solidFill>
              <a:latin typeface="Montserrat Medium"/>
              <a:ea typeface="Montserrat Medium"/>
              <a:cs typeface="Montserrat Medium"/>
              <a:sym typeface="Montserrat Medium"/>
            </a:endParaRPr>
          </a:p>
        </p:txBody>
      </p:sp>
      <p:sp>
        <p:nvSpPr>
          <p:cNvPr id="1334" name="Google Shape;1334;p62"/>
          <p:cNvSpPr txBox="1"/>
          <p:nvPr/>
        </p:nvSpPr>
        <p:spPr>
          <a:xfrm>
            <a:off x="3917699" y="3860400"/>
            <a:ext cx="42336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Neptune is the farthest planet from the Sun</a:t>
            </a:r>
            <a:endParaRPr>
              <a:solidFill>
                <a:schemeClr val="dk1"/>
              </a:solidFill>
              <a:latin typeface="Montserrat Medium"/>
              <a:ea typeface="Montserrat Medium"/>
              <a:cs typeface="Montserrat Medium"/>
              <a:sym typeface="Montserrat Medium"/>
            </a:endParaRPr>
          </a:p>
        </p:txBody>
      </p:sp>
      <p:grpSp>
        <p:nvGrpSpPr>
          <p:cNvPr id="1335" name="Google Shape;1335;p62"/>
          <p:cNvGrpSpPr/>
          <p:nvPr/>
        </p:nvGrpSpPr>
        <p:grpSpPr>
          <a:xfrm>
            <a:off x="1245124" y="2671612"/>
            <a:ext cx="485441" cy="485067"/>
            <a:chOff x="4745305" y="2018221"/>
            <a:chExt cx="321932" cy="321684"/>
          </a:xfrm>
        </p:grpSpPr>
        <p:sp>
          <p:nvSpPr>
            <p:cNvPr id="1336" name="Google Shape;1336;p62"/>
            <p:cNvSpPr/>
            <p:nvPr/>
          </p:nvSpPr>
          <p:spPr>
            <a:xfrm>
              <a:off x="4798777" y="2075395"/>
              <a:ext cx="97973" cy="188900"/>
            </a:xfrm>
            <a:custGeom>
              <a:rect b="b" l="l" r="r" t="t"/>
              <a:pathLst>
                <a:path extrusionOk="0" h="8418" w="4366">
                  <a:moveTo>
                    <a:pt x="3532" y="0"/>
                  </a:moveTo>
                  <a:cubicBezTo>
                    <a:pt x="2742" y="0"/>
                    <a:pt x="2072" y="536"/>
                    <a:pt x="1893" y="1311"/>
                  </a:cubicBezTo>
                  <a:lnTo>
                    <a:pt x="1893" y="1296"/>
                  </a:lnTo>
                  <a:cubicBezTo>
                    <a:pt x="1133" y="1475"/>
                    <a:pt x="582" y="2145"/>
                    <a:pt x="582" y="2935"/>
                  </a:cubicBezTo>
                  <a:cubicBezTo>
                    <a:pt x="582" y="2980"/>
                    <a:pt x="582" y="3039"/>
                    <a:pt x="582" y="3084"/>
                  </a:cubicBezTo>
                  <a:cubicBezTo>
                    <a:pt x="1" y="3739"/>
                    <a:pt x="31" y="4752"/>
                    <a:pt x="656" y="5378"/>
                  </a:cubicBezTo>
                  <a:cubicBezTo>
                    <a:pt x="597" y="5542"/>
                    <a:pt x="582" y="5706"/>
                    <a:pt x="582" y="5870"/>
                  </a:cubicBezTo>
                  <a:cubicBezTo>
                    <a:pt x="582" y="6540"/>
                    <a:pt x="969" y="7136"/>
                    <a:pt x="1565" y="7404"/>
                  </a:cubicBezTo>
                  <a:cubicBezTo>
                    <a:pt x="1833" y="8015"/>
                    <a:pt x="2429" y="8417"/>
                    <a:pt x="3100" y="8417"/>
                  </a:cubicBezTo>
                  <a:lnTo>
                    <a:pt x="4366" y="8417"/>
                  </a:lnTo>
                  <a:lnTo>
                    <a:pt x="4366" y="5929"/>
                  </a:lnTo>
                  <a:cubicBezTo>
                    <a:pt x="4262" y="5974"/>
                    <a:pt x="4172" y="6019"/>
                    <a:pt x="4083" y="6078"/>
                  </a:cubicBezTo>
                  <a:cubicBezTo>
                    <a:pt x="3919" y="6212"/>
                    <a:pt x="3725" y="6287"/>
                    <a:pt x="3532" y="6302"/>
                  </a:cubicBezTo>
                  <a:cubicBezTo>
                    <a:pt x="3085" y="6302"/>
                    <a:pt x="2563" y="5899"/>
                    <a:pt x="2414" y="5780"/>
                  </a:cubicBezTo>
                  <a:lnTo>
                    <a:pt x="2951" y="5125"/>
                  </a:lnTo>
                  <a:cubicBezTo>
                    <a:pt x="3115" y="5274"/>
                    <a:pt x="3308" y="5393"/>
                    <a:pt x="3532" y="5453"/>
                  </a:cubicBezTo>
                  <a:cubicBezTo>
                    <a:pt x="3532" y="5453"/>
                    <a:pt x="3576" y="5423"/>
                    <a:pt x="3621" y="5393"/>
                  </a:cubicBezTo>
                  <a:cubicBezTo>
                    <a:pt x="3844" y="5229"/>
                    <a:pt x="4098" y="5110"/>
                    <a:pt x="4366" y="5065"/>
                  </a:cubicBezTo>
                  <a:lnTo>
                    <a:pt x="4366" y="3412"/>
                  </a:lnTo>
                  <a:cubicBezTo>
                    <a:pt x="4262" y="3456"/>
                    <a:pt x="4172" y="3501"/>
                    <a:pt x="4098" y="3561"/>
                  </a:cubicBezTo>
                  <a:cubicBezTo>
                    <a:pt x="3934" y="3695"/>
                    <a:pt x="3740" y="3769"/>
                    <a:pt x="3532" y="3769"/>
                  </a:cubicBezTo>
                  <a:cubicBezTo>
                    <a:pt x="3085" y="3769"/>
                    <a:pt x="2578" y="3382"/>
                    <a:pt x="2429" y="3263"/>
                  </a:cubicBezTo>
                  <a:lnTo>
                    <a:pt x="2966" y="2607"/>
                  </a:lnTo>
                  <a:cubicBezTo>
                    <a:pt x="3129" y="2756"/>
                    <a:pt x="3323" y="2860"/>
                    <a:pt x="3532" y="2935"/>
                  </a:cubicBezTo>
                  <a:cubicBezTo>
                    <a:pt x="3561" y="2905"/>
                    <a:pt x="3591" y="2890"/>
                    <a:pt x="3621" y="2860"/>
                  </a:cubicBezTo>
                  <a:cubicBezTo>
                    <a:pt x="3844" y="2711"/>
                    <a:pt x="4098" y="2592"/>
                    <a:pt x="4366" y="2548"/>
                  </a:cubicBezTo>
                  <a:lnTo>
                    <a:pt x="4366" y="238"/>
                  </a:lnTo>
                  <a:cubicBezTo>
                    <a:pt x="4113" y="89"/>
                    <a:pt x="3830" y="0"/>
                    <a:pt x="35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2"/>
            <p:cNvSpPr/>
            <p:nvPr/>
          </p:nvSpPr>
          <p:spPr>
            <a:xfrm>
              <a:off x="4915795" y="2075395"/>
              <a:ext cx="97973" cy="189214"/>
            </a:xfrm>
            <a:custGeom>
              <a:rect b="b" l="l" r="r" t="t"/>
              <a:pathLst>
                <a:path extrusionOk="0" h="8432" w="4366">
                  <a:moveTo>
                    <a:pt x="834" y="0"/>
                  </a:moveTo>
                  <a:cubicBezTo>
                    <a:pt x="536" y="0"/>
                    <a:pt x="253" y="75"/>
                    <a:pt x="0" y="223"/>
                  </a:cubicBezTo>
                  <a:lnTo>
                    <a:pt x="0" y="2548"/>
                  </a:lnTo>
                  <a:cubicBezTo>
                    <a:pt x="268" y="2592"/>
                    <a:pt x="521" y="2711"/>
                    <a:pt x="745" y="2875"/>
                  </a:cubicBezTo>
                  <a:cubicBezTo>
                    <a:pt x="775" y="2890"/>
                    <a:pt x="805" y="2920"/>
                    <a:pt x="849" y="2935"/>
                  </a:cubicBezTo>
                  <a:cubicBezTo>
                    <a:pt x="1043" y="2860"/>
                    <a:pt x="1237" y="2756"/>
                    <a:pt x="1400" y="2607"/>
                  </a:cubicBezTo>
                  <a:lnTo>
                    <a:pt x="1937" y="3263"/>
                  </a:lnTo>
                  <a:cubicBezTo>
                    <a:pt x="1788" y="3382"/>
                    <a:pt x="1281" y="3769"/>
                    <a:pt x="834" y="3769"/>
                  </a:cubicBezTo>
                  <a:cubicBezTo>
                    <a:pt x="626" y="3769"/>
                    <a:pt x="432" y="3695"/>
                    <a:pt x="268" y="3561"/>
                  </a:cubicBezTo>
                  <a:cubicBezTo>
                    <a:pt x="194" y="3501"/>
                    <a:pt x="89" y="3456"/>
                    <a:pt x="0" y="3412"/>
                  </a:cubicBezTo>
                  <a:lnTo>
                    <a:pt x="0" y="5065"/>
                  </a:lnTo>
                  <a:cubicBezTo>
                    <a:pt x="268" y="5110"/>
                    <a:pt x="521" y="5229"/>
                    <a:pt x="745" y="5393"/>
                  </a:cubicBezTo>
                  <a:cubicBezTo>
                    <a:pt x="775" y="5408"/>
                    <a:pt x="819" y="5438"/>
                    <a:pt x="849" y="5453"/>
                  </a:cubicBezTo>
                  <a:cubicBezTo>
                    <a:pt x="1058" y="5378"/>
                    <a:pt x="1251" y="5274"/>
                    <a:pt x="1415" y="5125"/>
                  </a:cubicBezTo>
                  <a:lnTo>
                    <a:pt x="1937" y="5780"/>
                  </a:lnTo>
                  <a:cubicBezTo>
                    <a:pt x="1803" y="5899"/>
                    <a:pt x="1281" y="6302"/>
                    <a:pt x="834" y="6302"/>
                  </a:cubicBezTo>
                  <a:cubicBezTo>
                    <a:pt x="626" y="6287"/>
                    <a:pt x="432" y="6212"/>
                    <a:pt x="283" y="6078"/>
                  </a:cubicBezTo>
                  <a:cubicBezTo>
                    <a:pt x="194" y="6019"/>
                    <a:pt x="104" y="5974"/>
                    <a:pt x="0" y="5929"/>
                  </a:cubicBezTo>
                  <a:lnTo>
                    <a:pt x="0" y="8432"/>
                  </a:lnTo>
                  <a:lnTo>
                    <a:pt x="1266" y="8432"/>
                  </a:lnTo>
                  <a:cubicBezTo>
                    <a:pt x="1922" y="8417"/>
                    <a:pt x="2533" y="8030"/>
                    <a:pt x="2786" y="7419"/>
                  </a:cubicBezTo>
                  <a:cubicBezTo>
                    <a:pt x="3397" y="7151"/>
                    <a:pt x="3784" y="6540"/>
                    <a:pt x="3784" y="5885"/>
                  </a:cubicBezTo>
                  <a:cubicBezTo>
                    <a:pt x="3784" y="5721"/>
                    <a:pt x="3754" y="5557"/>
                    <a:pt x="3710" y="5393"/>
                  </a:cubicBezTo>
                  <a:cubicBezTo>
                    <a:pt x="4335" y="4767"/>
                    <a:pt x="4365" y="3754"/>
                    <a:pt x="3784" y="3099"/>
                  </a:cubicBezTo>
                  <a:cubicBezTo>
                    <a:pt x="3784" y="3039"/>
                    <a:pt x="3784" y="2994"/>
                    <a:pt x="3784" y="2950"/>
                  </a:cubicBezTo>
                  <a:cubicBezTo>
                    <a:pt x="3769" y="2160"/>
                    <a:pt x="3233" y="1490"/>
                    <a:pt x="2473" y="1311"/>
                  </a:cubicBezTo>
                  <a:cubicBezTo>
                    <a:pt x="2294" y="536"/>
                    <a:pt x="1624" y="0"/>
                    <a:pt x="8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2"/>
            <p:cNvSpPr/>
            <p:nvPr/>
          </p:nvSpPr>
          <p:spPr>
            <a:xfrm>
              <a:off x="4896722" y="2018221"/>
              <a:ext cx="18760" cy="38126"/>
            </a:xfrm>
            <a:custGeom>
              <a:rect b="b" l="l" r="r" t="t"/>
              <a:pathLst>
                <a:path extrusionOk="0" h="1699" w="836">
                  <a:moveTo>
                    <a:pt x="1" y="1"/>
                  </a:moveTo>
                  <a:lnTo>
                    <a:pt x="1" y="1699"/>
                  </a:lnTo>
                  <a:lnTo>
                    <a:pt x="835" y="1699"/>
                  </a:lnTo>
                  <a:lnTo>
                    <a:pt x="8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2"/>
            <p:cNvSpPr/>
            <p:nvPr/>
          </p:nvSpPr>
          <p:spPr>
            <a:xfrm>
              <a:off x="4745305" y="2169660"/>
              <a:ext cx="38462" cy="18737"/>
            </a:xfrm>
            <a:custGeom>
              <a:rect b="b" l="l" r="r" t="t"/>
              <a:pathLst>
                <a:path extrusionOk="0" h="835" w="1714">
                  <a:moveTo>
                    <a:pt x="0" y="0"/>
                  </a:moveTo>
                  <a:lnTo>
                    <a:pt x="0" y="834"/>
                  </a:lnTo>
                  <a:lnTo>
                    <a:pt x="1714" y="834"/>
                  </a:lnTo>
                  <a:lnTo>
                    <a:pt x="17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2"/>
            <p:cNvSpPr/>
            <p:nvPr/>
          </p:nvSpPr>
          <p:spPr>
            <a:xfrm>
              <a:off x="5028774" y="2169660"/>
              <a:ext cx="38462" cy="18737"/>
            </a:xfrm>
            <a:custGeom>
              <a:rect b="b" l="l" r="r" t="t"/>
              <a:pathLst>
                <a:path extrusionOk="0" h="835" w="1714">
                  <a:moveTo>
                    <a:pt x="0" y="0"/>
                  </a:moveTo>
                  <a:lnTo>
                    <a:pt x="0" y="834"/>
                  </a:lnTo>
                  <a:lnTo>
                    <a:pt x="1714" y="834"/>
                  </a:lnTo>
                  <a:lnTo>
                    <a:pt x="17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2"/>
            <p:cNvSpPr/>
            <p:nvPr/>
          </p:nvSpPr>
          <p:spPr>
            <a:xfrm>
              <a:off x="4786076" y="2059015"/>
              <a:ext cx="40145" cy="40123"/>
            </a:xfrm>
            <a:custGeom>
              <a:rect b="b" l="l" r="r" t="t"/>
              <a:pathLst>
                <a:path extrusionOk="0" h="1788" w="1789">
                  <a:moveTo>
                    <a:pt x="597" y="0"/>
                  </a:moveTo>
                  <a:lnTo>
                    <a:pt x="1" y="596"/>
                  </a:lnTo>
                  <a:lnTo>
                    <a:pt x="1193" y="1788"/>
                  </a:lnTo>
                  <a:lnTo>
                    <a:pt x="1789" y="1192"/>
                  </a:lnTo>
                  <a:lnTo>
                    <a:pt x="5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2"/>
            <p:cNvSpPr/>
            <p:nvPr/>
          </p:nvSpPr>
          <p:spPr>
            <a:xfrm>
              <a:off x="4985983" y="2059015"/>
              <a:ext cx="40145" cy="40123"/>
            </a:xfrm>
            <a:custGeom>
              <a:rect b="b" l="l" r="r" t="t"/>
              <a:pathLst>
                <a:path extrusionOk="0" h="1788" w="1789">
                  <a:moveTo>
                    <a:pt x="1192" y="0"/>
                  </a:moveTo>
                  <a:lnTo>
                    <a:pt x="1" y="1192"/>
                  </a:lnTo>
                  <a:lnTo>
                    <a:pt x="596" y="1788"/>
                  </a:lnTo>
                  <a:lnTo>
                    <a:pt x="1788" y="596"/>
                  </a:lnTo>
                  <a:lnTo>
                    <a:pt x="11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2"/>
            <p:cNvSpPr/>
            <p:nvPr/>
          </p:nvSpPr>
          <p:spPr>
            <a:xfrm>
              <a:off x="4879691" y="2321077"/>
              <a:ext cx="53160" cy="18827"/>
            </a:xfrm>
            <a:custGeom>
              <a:rect b="b" l="l" r="r" t="t"/>
              <a:pathLst>
                <a:path extrusionOk="0" h="839" w="2369">
                  <a:moveTo>
                    <a:pt x="0" y="1"/>
                  </a:moveTo>
                  <a:cubicBezTo>
                    <a:pt x="194" y="559"/>
                    <a:pt x="685" y="839"/>
                    <a:pt x="1179" y="839"/>
                  </a:cubicBezTo>
                  <a:cubicBezTo>
                    <a:pt x="1672" y="839"/>
                    <a:pt x="2168" y="559"/>
                    <a:pt x="23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2"/>
            <p:cNvSpPr/>
            <p:nvPr/>
          </p:nvSpPr>
          <p:spPr>
            <a:xfrm>
              <a:off x="4858957" y="2283313"/>
              <a:ext cx="94293" cy="18737"/>
            </a:xfrm>
            <a:custGeom>
              <a:rect b="b" l="l" r="r" t="t"/>
              <a:pathLst>
                <a:path extrusionOk="0" h="835" w="4202">
                  <a:moveTo>
                    <a:pt x="0" y="0"/>
                  </a:moveTo>
                  <a:lnTo>
                    <a:pt x="0" y="835"/>
                  </a:lnTo>
                  <a:lnTo>
                    <a:pt x="4202" y="835"/>
                  </a:lnTo>
                  <a:lnTo>
                    <a:pt x="42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63"/>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a:t>
            </a:r>
            <a:r>
              <a:rPr lang="en"/>
              <a:t> METHODS</a:t>
            </a:r>
            <a:endParaRPr/>
          </a:p>
        </p:txBody>
      </p:sp>
      <p:graphicFrame>
        <p:nvGraphicFramePr>
          <p:cNvPr id="1350" name="Google Shape;1350;p63"/>
          <p:cNvGraphicFramePr/>
          <p:nvPr/>
        </p:nvGraphicFramePr>
        <p:xfrm>
          <a:off x="786800" y="1202770"/>
          <a:ext cx="3000000" cy="3000000"/>
        </p:xfrm>
        <a:graphic>
          <a:graphicData uri="http://schemas.openxmlformats.org/drawingml/2006/table">
            <a:tbl>
              <a:tblPr>
                <a:noFill/>
                <a:tableStyleId>{4BB25E67-C916-4B16-B465-166824C14703}</a:tableStyleId>
              </a:tblPr>
              <a:tblGrid>
                <a:gridCol w="1540775"/>
                <a:gridCol w="2510550"/>
                <a:gridCol w="3519075"/>
              </a:tblGrid>
              <a:tr h="845125">
                <a:tc>
                  <a:txBody>
                    <a:bodyPr/>
                    <a:lstStyle/>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2400">
                          <a:solidFill>
                            <a:schemeClr val="lt1"/>
                          </a:solidFill>
                          <a:latin typeface="Montserrat"/>
                          <a:ea typeface="Montserrat"/>
                          <a:cs typeface="Montserrat"/>
                          <a:sym typeface="Montserrat"/>
                        </a:rPr>
                        <a:t>DESCRIPTION</a:t>
                      </a:r>
                      <a:endParaRPr b="1" sz="2400">
                        <a:solidFill>
                          <a:schemeClr val="lt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2400">
                          <a:solidFill>
                            <a:schemeClr val="lt1"/>
                          </a:solidFill>
                          <a:latin typeface="Montserrat"/>
                          <a:ea typeface="Montserrat"/>
                          <a:cs typeface="Montserrat"/>
                          <a:sym typeface="Montserrat"/>
                        </a:rPr>
                        <a:t>LEVEL OF RELATIONSHIP</a:t>
                      </a:r>
                      <a:endParaRPr b="1" sz="2400">
                        <a:solidFill>
                          <a:schemeClr val="lt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r>
              <a:tr h="587550">
                <a:tc>
                  <a:txBody>
                    <a:bodyPr/>
                    <a:lstStyle/>
                    <a:p>
                      <a:pPr indent="0" lvl="0" marL="0" rtl="0" algn="ctr">
                        <a:spcBef>
                          <a:spcPts val="0"/>
                        </a:spcBef>
                        <a:spcAft>
                          <a:spcPts val="0"/>
                        </a:spcAft>
                        <a:buNone/>
                      </a:pPr>
                      <a:r>
                        <a:rPr b="1" lang="en" sz="1600">
                          <a:solidFill>
                            <a:schemeClr val="lt1"/>
                          </a:solidFill>
                          <a:latin typeface="Montserrat"/>
                          <a:ea typeface="Montserrat"/>
                          <a:cs typeface="Montserrat"/>
                          <a:sym typeface="Montserrat"/>
                        </a:rPr>
                        <a:t>MARS</a:t>
                      </a:r>
                      <a:endParaRPr b="1" sz="1600">
                        <a:solidFill>
                          <a:schemeClr val="lt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Mars is very hot</a:t>
                      </a:r>
                      <a:endParaRPr>
                        <a:solidFill>
                          <a:schemeClr val="dk1"/>
                        </a:solidFill>
                        <a:latin typeface="Montserrat Medium"/>
                        <a:ea typeface="Montserrat Medium"/>
                        <a:cs typeface="Montserrat Medium"/>
                        <a:sym typeface="Montserrat Medium"/>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11000">
                <a:tc>
                  <a:txBody>
                    <a:bodyPr/>
                    <a:lstStyle/>
                    <a:p>
                      <a:pPr indent="0" lvl="0" marL="0" rtl="0" algn="ctr">
                        <a:spcBef>
                          <a:spcPts val="0"/>
                        </a:spcBef>
                        <a:spcAft>
                          <a:spcPts val="0"/>
                        </a:spcAft>
                        <a:buNone/>
                      </a:pPr>
                      <a:r>
                        <a:rPr b="1" lang="en" sz="1600">
                          <a:solidFill>
                            <a:schemeClr val="lt1"/>
                          </a:solidFill>
                          <a:latin typeface="Montserrat"/>
                          <a:ea typeface="Montserrat"/>
                          <a:cs typeface="Montserrat"/>
                          <a:sym typeface="Montserrat"/>
                        </a:rPr>
                        <a:t>VENUS</a:t>
                      </a:r>
                      <a:endParaRPr b="1" sz="1600">
                        <a:solidFill>
                          <a:schemeClr val="lt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Venus is very hot</a:t>
                      </a:r>
                      <a:endParaRPr>
                        <a:solidFill>
                          <a:schemeClr val="dk1"/>
                        </a:solidFill>
                        <a:latin typeface="Montserrat Medium"/>
                        <a:ea typeface="Montserrat Medium"/>
                        <a:cs typeface="Montserrat Medium"/>
                        <a:sym typeface="Montserrat Medium"/>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11000">
                <a:tc>
                  <a:txBody>
                    <a:bodyPr/>
                    <a:lstStyle/>
                    <a:p>
                      <a:pPr indent="0" lvl="0" marL="0" rtl="0" algn="ctr">
                        <a:spcBef>
                          <a:spcPts val="0"/>
                        </a:spcBef>
                        <a:spcAft>
                          <a:spcPts val="0"/>
                        </a:spcAft>
                        <a:buNone/>
                      </a:pPr>
                      <a:r>
                        <a:rPr b="1" lang="en" sz="1600">
                          <a:solidFill>
                            <a:schemeClr val="lt1"/>
                          </a:solidFill>
                          <a:latin typeface="Montserrat"/>
                          <a:ea typeface="Montserrat"/>
                          <a:cs typeface="Montserrat"/>
                          <a:sym typeface="Montserrat"/>
                        </a:rPr>
                        <a:t>MERCURY</a:t>
                      </a:r>
                      <a:endParaRPr b="1" sz="1600">
                        <a:solidFill>
                          <a:schemeClr val="lt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Mercury is small</a:t>
                      </a:r>
                      <a:endParaRPr>
                        <a:solidFill>
                          <a:schemeClr val="dk1"/>
                        </a:solidFill>
                        <a:latin typeface="Montserrat Medium"/>
                        <a:ea typeface="Montserrat Medium"/>
                        <a:cs typeface="Montserrat Medium"/>
                        <a:sym typeface="Montserrat Medium"/>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11000">
                <a:tc>
                  <a:txBody>
                    <a:bodyPr/>
                    <a:lstStyle/>
                    <a:p>
                      <a:pPr indent="0" lvl="0" marL="0" rtl="0" algn="ctr">
                        <a:spcBef>
                          <a:spcPts val="0"/>
                        </a:spcBef>
                        <a:spcAft>
                          <a:spcPts val="0"/>
                        </a:spcAft>
                        <a:buNone/>
                      </a:pPr>
                      <a:r>
                        <a:rPr b="1" lang="en" sz="1600">
                          <a:solidFill>
                            <a:schemeClr val="lt1"/>
                          </a:solidFill>
                          <a:latin typeface="Montserrat"/>
                          <a:ea typeface="Montserrat"/>
                          <a:cs typeface="Montserrat"/>
                          <a:sym typeface="Montserrat"/>
                        </a:rPr>
                        <a:t>JUPITER</a:t>
                      </a:r>
                      <a:endParaRPr b="1" sz="1600">
                        <a:solidFill>
                          <a:schemeClr val="lt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Jupiter</a:t>
                      </a:r>
                      <a:r>
                        <a:rPr lang="en">
                          <a:solidFill>
                            <a:schemeClr val="dk1"/>
                          </a:solidFill>
                          <a:latin typeface="Montserrat Medium"/>
                          <a:ea typeface="Montserrat Medium"/>
                          <a:cs typeface="Montserrat Medium"/>
                          <a:sym typeface="Montserrat Medium"/>
                        </a:rPr>
                        <a:t> is big</a:t>
                      </a:r>
                      <a:endParaRPr>
                        <a:solidFill>
                          <a:schemeClr val="dk1"/>
                        </a:solidFill>
                        <a:latin typeface="Montserrat Medium"/>
                        <a:ea typeface="Montserrat Medium"/>
                        <a:cs typeface="Montserrat Medium"/>
                        <a:sym typeface="Montserrat Medium"/>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1351" name="Google Shape;1351;p63"/>
          <p:cNvSpPr/>
          <p:nvPr/>
        </p:nvSpPr>
        <p:spPr>
          <a:xfrm>
            <a:off x="5735624" y="2290400"/>
            <a:ext cx="246900" cy="24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3"/>
          <p:cNvSpPr/>
          <p:nvPr/>
        </p:nvSpPr>
        <p:spPr>
          <a:xfrm>
            <a:off x="6447799" y="2290400"/>
            <a:ext cx="246900" cy="246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3"/>
          <p:cNvSpPr/>
          <p:nvPr/>
        </p:nvSpPr>
        <p:spPr>
          <a:xfrm>
            <a:off x="7159974" y="2290400"/>
            <a:ext cx="246900" cy="246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3"/>
          <p:cNvSpPr/>
          <p:nvPr/>
        </p:nvSpPr>
        <p:spPr>
          <a:xfrm>
            <a:off x="5735624" y="2888825"/>
            <a:ext cx="246900" cy="246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3"/>
          <p:cNvSpPr/>
          <p:nvPr/>
        </p:nvSpPr>
        <p:spPr>
          <a:xfrm>
            <a:off x="6447799" y="2888825"/>
            <a:ext cx="246900" cy="246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3"/>
          <p:cNvSpPr/>
          <p:nvPr/>
        </p:nvSpPr>
        <p:spPr>
          <a:xfrm>
            <a:off x="7159974" y="2888825"/>
            <a:ext cx="246900" cy="24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3"/>
          <p:cNvSpPr/>
          <p:nvPr/>
        </p:nvSpPr>
        <p:spPr>
          <a:xfrm>
            <a:off x="5735624" y="3487250"/>
            <a:ext cx="246900" cy="246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3"/>
          <p:cNvSpPr/>
          <p:nvPr/>
        </p:nvSpPr>
        <p:spPr>
          <a:xfrm>
            <a:off x="6447799" y="3487250"/>
            <a:ext cx="246900" cy="24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3"/>
          <p:cNvSpPr/>
          <p:nvPr/>
        </p:nvSpPr>
        <p:spPr>
          <a:xfrm>
            <a:off x="7159974" y="3487250"/>
            <a:ext cx="246900" cy="246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3"/>
          <p:cNvSpPr/>
          <p:nvPr/>
        </p:nvSpPr>
        <p:spPr>
          <a:xfrm>
            <a:off x="5735624" y="4085675"/>
            <a:ext cx="246900" cy="246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3"/>
          <p:cNvSpPr/>
          <p:nvPr/>
        </p:nvSpPr>
        <p:spPr>
          <a:xfrm>
            <a:off x="6447799" y="4085675"/>
            <a:ext cx="246900" cy="246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3"/>
          <p:cNvSpPr/>
          <p:nvPr/>
        </p:nvSpPr>
        <p:spPr>
          <a:xfrm>
            <a:off x="7159974" y="4085675"/>
            <a:ext cx="246900" cy="24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64"/>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SCHEDULE</a:t>
            </a:r>
            <a:endParaRPr/>
          </a:p>
        </p:txBody>
      </p:sp>
      <p:sp>
        <p:nvSpPr>
          <p:cNvPr id="1368" name="Google Shape;1368;p64"/>
          <p:cNvSpPr/>
          <p:nvPr/>
        </p:nvSpPr>
        <p:spPr>
          <a:xfrm>
            <a:off x="1663050" y="2261175"/>
            <a:ext cx="1161600" cy="41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Task 1</a:t>
            </a:r>
            <a:endParaRPr>
              <a:solidFill>
                <a:schemeClr val="dk1"/>
              </a:solidFill>
              <a:latin typeface="Montserrat Medium"/>
              <a:ea typeface="Montserrat Medium"/>
              <a:cs typeface="Montserrat Medium"/>
              <a:sym typeface="Montserrat Medium"/>
            </a:endParaRPr>
          </a:p>
        </p:txBody>
      </p:sp>
      <p:sp>
        <p:nvSpPr>
          <p:cNvPr id="1369" name="Google Shape;1369;p64"/>
          <p:cNvSpPr/>
          <p:nvPr/>
        </p:nvSpPr>
        <p:spPr>
          <a:xfrm>
            <a:off x="1663050" y="2676675"/>
            <a:ext cx="1161600" cy="41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Task 2</a:t>
            </a:r>
            <a:endParaRPr>
              <a:solidFill>
                <a:schemeClr val="dk1"/>
              </a:solidFill>
              <a:latin typeface="Montserrat Medium"/>
              <a:ea typeface="Montserrat Medium"/>
              <a:cs typeface="Montserrat Medium"/>
              <a:sym typeface="Montserrat Medium"/>
            </a:endParaRPr>
          </a:p>
        </p:txBody>
      </p:sp>
      <p:sp>
        <p:nvSpPr>
          <p:cNvPr id="1370" name="Google Shape;1370;p64"/>
          <p:cNvSpPr txBox="1"/>
          <p:nvPr/>
        </p:nvSpPr>
        <p:spPr>
          <a:xfrm>
            <a:off x="941750" y="1797025"/>
            <a:ext cx="1826400" cy="31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Montserrat"/>
                <a:ea typeface="Montserrat"/>
                <a:cs typeface="Montserrat"/>
                <a:sym typeface="Montserrat"/>
              </a:rPr>
              <a:t>PHASE 1</a:t>
            </a:r>
            <a:endParaRPr b="1" sz="2400">
              <a:solidFill>
                <a:schemeClr val="dk1"/>
              </a:solidFill>
              <a:latin typeface="Montserrat"/>
              <a:ea typeface="Montserrat"/>
              <a:cs typeface="Montserrat"/>
              <a:sym typeface="Montserrat"/>
            </a:endParaRPr>
          </a:p>
        </p:txBody>
      </p:sp>
      <p:sp>
        <p:nvSpPr>
          <p:cNvPr id="1371" name="Google Shape;1371;p64"/>
          <p:cNvSpPr/>
          <p:nvPr/>
        </p:nvSpPr>
        <p:spPr>
          <a:xfrm>
            <a:off x="1663050" y="3777575"/>
            <a:ext cx="1161600" cy="41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Task 1</a:t>
            </a:r>
            <a:endParaRPr>
              <a:solidFill>
                <a:schemeClr val="dk1"/>
              </a:solidFill>
              <a:latin typeface="Montserrat Medium"/>
              <a:ea typeface="Montserrat Medium"/>
              <a:cs typeface="Montserrat Medium"/>
              <a:sym typeface="Montserrat Medium"/>
            </a:endParaRPr>
          </a:p>
        </p:txBody>
      </p:sp>
      <p:sp>
        <p:nvSpPr>
          <p:cNvPr id="1372" name="Google Shape;1372;p64"/>
          <p:cNvSpPr/>
          <p:nvPr/>
        </p:nvSpPr>
        <p:spPr>
          <a:xfrm>
            <a:off x="1663050" y="4193075"/>
            <a:ext cx="1161600" cy="41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Task 2</a:t>
            </a:r>
            <a:endParaRPr>
              <a:solidFill>
                <a:schemeClr val="dk1"/>
              </a:solidFill>
              <a:latin typeface="Montserrat Medium"/>
              <a:ea typeface="Montserrat Medium"/>
              <a:cs typeface="Montserrat Medium"/>
              <a:sym typeface="Montserrat Medium"/>
            </a:endParaRPr>
          </a:p>
        </p:txBody>
      </p:sp>
      <p:sp>
        <p:nvSpPr>
          <p:cNvPr id="1373" name="Google Shape;1373;p64"/>
          <p:cNvSpPr txBox="1"/>
          <p:nvPr/>
        </p:nvSpPr>
        <p:spPr>
          <a:xfrm>
            <a:off x="941750" y="3313425"/>
            <a:ext cx="1826400" cy="31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Montserrat"/>
                <a:ea typeface="Montserrat"/>
                <a:cs typeface="Montserrat"/>
                <a:sym typeface="Montserrat"/>
              </a:rPr>
              <a:t>PHASE 2</a:t>
            </a:r>
            <a:endParaRPr b="1" sz="2400">
              <a:solidFill>
                <a:schemeClr val="dk1"/>
              </a:solidFill>
              <a:latin typeface="Montserrat"/>
              <a:ea typeface="Montserrat"/>
              <a:cs typeface="Montserrat"/>
              <a:sym typeface="Montserrat"/>
            </a:endParaRPr>
          </a:p>
        </p:txBody>
      </p:sp>
      <p:sp>
        <p:nvSpPr>
          <p:cNvPr id="1374" name="Google Shape;1374;p64"/>
          <p:cNvSpPr txBox="1"/>
          <p:nvPr/>
        </p:nvSpPr>
        <p:spPr>
          <a:xfrm>
            <a:off x="2959550" y="1273250"/>
            <a:ext cx="1048500" cy="3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Montserrat"/>
                <a:ea typeface="Montserrat"/>
                <a:cs typeface="Montserrat"/>
                <a:sym typeface="Montserrat"/>
              </a:rPr>
              <a:t>9:00</a:t>
            </a:r>
            <a:endParaRPr b="1" sz="2400">
              <a:solidFill>
                <a:schemeClr val="dk1"/>
              </a:solidFill>
              <a:latin typeface="Montserrat"/>
              <a:ea typeface="Montserrat"/>
              <a:cs typeface="Montserrat"/>
              <a:sym typeface="Montserrat"/>
            </a:endParaRPr>
          </a:p>
        </p:txBody>
      </p:sp>
      <p:sp>
        <p:nvSpPr>
          <p:cNvPr id="1375" name="Google Shape;1375;p64"/>
          <p:cNvSpPr txBox="1"/>
          <p:nvPr/>
        </p:nvSpPr>
        <p:spPr>
          <a:xfrm>
            <a:off x="4008050" y="1273250"/>
            <a:ext cx="1048500" cy="3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Montserrat"/>
                <a:ea typeface="Montserrat"/>
                <a:cs typeface="Montserrat"/>
                <a:sym typeface="Montserrat"/>
              </a:rPr>
              <a:t>10:00</a:t>
            </a:r>
            <a:endParaRPr b="1" sz="2400">
              <a:solidFill>
                <a:schemeClr val="dk1"/>
              </a:solidFill>
              <a:latin typeface="Montserrat"/>
              <a:ea typeface="Montserrat"/>
              <a:cs typeface="Montserrat"/>
              <a:sym typeface="Montserrat"/>
            </a:endParaRPr>
          </a:p>
        </p:txBody>
      </p:sp>
      <p:sp>
        <p:nvSpPr>
          <p:cNvPr id="1376" name="Google Shape;1376;p64"/>
          <p:cNvSpPr txBox="1"/>
          <p:nvPr/>
        </p:nvSpPr>
        <p:spPr>
          <a:xfrm>
            <a:off x="5056550" y="1273250"/>
            <a:ext cx="1048500" cy="3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Montserrat"/>
                <a:ea typeface="Montserrat"/>
                <a:cs typeface="Montserrat"/>
                <a:sym typeface="Montserrat"/>
              </a:rPr>
              <a:t>11:00</a:t>
            </a:r>
            <a:endParaRPr b="1" sz="2400">
              <a:solidFill>
                <a:schemeClr val="dk1"/>
              </a:solidFill>
              <a:latin typeface="Montserrat"/>
              <a:ea typeface="Montserrat"/>
              <a:cs typeface="Montserrat"/>
              <a:sym typeface="Montserrat"/>
            </a:endParaRPr>
          </a:p>
        </p:txBody>
      </p:sp>
      <p:sp>
        <p:nvSpPr>
          <p:cNvPr id="1377" name="Google Shape;1377;p64"/>
          <p:cNvSpPr txBox="1"/>
          <p:nvPr/>
        </p:nvSpPr>
        <p:spPr>
          <a:xfrm>
            <a:off x="6105050" y="1273250"/>
            <a:ext cx="1048500" cy="3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Montserrat"/>
                <a:ea typeface="Montserrat"/>
                <a:cs typeface="Montserrat"/>
                <a:sym typeface="Montserrat"/>
              </a:rPr>
              <a:t>12:00</a:t>
            </a:r>
            <a:endParaRPr b="1" sz="2400">
              <a:solidFill>
                <a:schemeClr val="dk1"/>
              </a:solidFill>
              <a:latin typeface="Montserrat"/>
              <a:ea typeface="Montserrat"/>
              <a:cs typeface="Montserrat"/>
              <a:sym typeface="Montserrat"/>
            </a:endParaRPr>
          </a:p>
        </p:txBody>
      </p:sp>
      <p:sp>
        <p:nvSpPr>
          <p:cNvPr id="1378" name="Google Shape;1378;p64"/>
          <p:cNvSpPr txBox="1"/>
          <p:nvPr/>
        </p:nvSpPr>
        <p:spPr>
          <a:xfrm>
            <a:off x="7153450" y="1273250"/>
            <a:ext cx="1048500" cy="3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Montserrat"/>
                <a:ea typeface="Montserrat"/>
                <a:cs typeface="Montserrat"/>
                <a:sym typeface="Montserrat"/>
              </a:rPr>
              <a:t>13:00</a:t>
            </a:r>
            <a:endParaRPr b="1" sz="2400">
              <a:solidFill>
                <a:schemeClr val="dk1"/>
              </a:solidFill>
              <a:latin typeface="Montserrat"/>
              <a:ea typeface="Montserrat"/>
              <a:cs typeface="Montserrat"/>
              <a:sym typeface="Montserrat"/>
            </a:endParaRPr>
          </a:p>
        </p:txBody>
      </p:sp>
      <p:cxnSp>
        <p:nvCxnSpPr>
          <p:cNvPr id="1379" name="Google Shape;1379;p64"/>
          <p:cNvCxnSpPr/>
          <p:nvPr/>
        </p:nvCxnSpPr>
        <p:spPr>
          <a:xfrm rot="10800000">
            <a:off x="7964750" y="2777239"/>
            <a:ext cx="34500" cy="0"/>
          </a:xfrm>
          <a:prstGeom prst="straightConnector1">
            <a:avLst/>
          </a:prstGeom>
          <a:noFill/>
          <a:ln cap="flat" cmpd="sng" w="9525">
            <a:solidFill>
              <a:schemeClr val="dk1"/>
            </a:solidFill>
            <a:prstDash val="solid"/>
            <a:round/>
            <a:headEnd len="med" w="med" type="none"/>
            <a:tailEnd len="med" w="med" type="none"/>
          </a:ln>
        </p:spPr>
      </p:cxnSp>
      <p:sp>
        <p:nvSpPr>
          <p:cNvPr id="1380" name="Google Shape;1380;p64"/>
          <p:cNvSpPr/>
          <p:nvPr/>
        </p:nvSpPr>
        <p:spPr>
          <a:xfrm>
            <a:off x="2959550" y="1900525"/>
            <a:ext cx="5242500" cy="103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4"/>
          <p:cNvSpPr/>
          <p:nvPr/>
        </p:nvSpPr>
        <p:spPr>
          <a:xfrm>
            <a:off x="2959550" y="2362575"/>
            <a:ext cx="5242500" cy="212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4"/>
          <p:cNvSpPr/>
          <p:nvPr/>
        </p:nvSpPr>
        <p:spPr>
          <a:xfrm>
            <a:off x="2959550" y="2778075"/>
            <a:ext cx="5242500" cy="212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4"/>
          <p:cNvSpPr/>
          <p:nvPr/>
        </p:nvSpPr>
        <p:spPr>
          <a:xfrm>
            <a:off x="2959550" y="1900525"/>
            <a:ext cx="3145500" cy="103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4"/>
          <p:cNvSpPr/>
          <p:nvPr/>
        </p:nvSpPr>
        <p:spPr>
          <a:xfrm>
            <a:off x="2959550" y="2362575"/>
            <a:ext cx="1048500" cy="21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4"/>
          <p:cNvSpPr/>
          <p:nvPr/>
        </p:nvSpPr>
        <p:spPr>
          <a:xfrm>
            <a:off x="4008050" y="2778075"/>
            <a:ext cx="2097000" cy="21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4"/>
          <p:cNvSpPr/>
          <p:nvPr/>
        </p:nvSpPr>
        <p:spPr>
          <a:xfrm>
            <a:off x="2959550" y="3416925"/>
            <a:ext cx="5242500" cy="103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4"/>
          <p:cNvSpPr/>
          <p:nvPr/>
        </p:nvSpPr>
        <p:spPr>
          <a:xfrm>
            <a:off x="2959550" y="3878975"/>
            <a:ext cx="5242500" cy="212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4"/>
          <p:cNvSpPr/>
          <p:nvPr/>
        </p:nvSpPr>
        <p:spPr>
          <a:xfrm>
            <a:off x="2959550" y="4294500"/>
            <a:ext cx="5242500" cy="212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4"/>
          <p:cNvSpPr/>
          <p:nvPr/>
        </p:nvSpPr>
        <p:spPr>
          <a:xfrm>
            <a:off x="6105050" y="3416925"/>
            <a:ext cx="2097000" cy="103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4"/>
          <p:cNvSpPr/>
          <p:nvPr/>
        </p:nvSpPr>
        <p:spPr>
          <a:xfrm>
            <a:off x="6105150" y="3878975"/>
            <a:ext cx="2097000" cy="21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4"/>
          <p:cNvSpPr/>
          <p:nvPr/>
        </p:nvSpPr>
        <p:spPr>
          <a:xfrm>
            <a:off x="6105050" y="4294500"/>
            <a:ext cx="1048500" cy="21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4"/>
          <p:cNvSpPr/>
          <p:nvPr/>
        </p:nvSpPr>
        <p:spPr>
          <a:xfrm>
            <a:off x="8252675" y="42351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65"/>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POLITICAL ECONOMY</a:t>
            </a:r>
            <a:endParaRPr/>
          </a:p>
        </p:txBody>
      </p:sp>
      <p:sp>
        <p:nvSpPr>
          <p:cNvPr id="1398" name="Google Shape;1398;p65"/>
          <p:cNvSpPr txBox="1"/>
          <p:nvPr/>
        </p:nvSpPr>
        <p:spPr>
          <a:xfrm>
            <a:off x="1127413" y="4179325"/>
            <a:ext cx="3802500" cy="405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Montserrat Medium"/>
                <a:ea typeface="Montserrat Medium"/>
                <a:cs typeface="Montserrat Medium"/>
                <a:sym typeface="Montserrat Medium"/>
              </a:rPr>
              <a:t>Follow the link in the graph to modify its data and then paste the new one here.</a:t>
            </a:r>
            <a:r>
              <a:rPr lang="en" sz="1000">
                <a:solidFill>
                  <a:schemeClr val="dk1"/>
                </a:solidFill>
                <a:uFill>
                  <a:noFill/>
                </a:uFill>
                <a:latin typeface="Montserrat Medium"/>
                <a:ea typeface="Montserrat Medium"/>
                <a:cs typeface="Montserrat Medium"/>
                <a:sym typeface="Montserrat Medium"/>
                <a:hlinkClick r:id="rId3">
                  <a:extLst>
                    <a:ext uri="{A12FA001-AC4F-418D-AE19-62706E023703}">
                      <ahyp:hlinkClr val="tx"/>
                    </a:ext>
                  </a:extLst>
                </a:hlinkClick>
              </a:rPr>
              <a:t> </a:t>
            </a:r>
            <a:r>
              <a:rPr b="1" lang="en" sz="1000" u="sng">
                <a:solidFill>
                  <a:schemeClr val="dk1"/>
                </a:solidFill>
                <a:latin typeface="Montserrat"/>
                <a:ea typeface="Montserrat"/>
                <a:cs typeface="Montserrat"/>
                <a:sym typeface="Montserrat"/>
                <a:hlinkClick r:id="rId4">
                  <a:extLst>
                    <a:ext uri="{A12FA001-AC4F-418D-AE19-62706E023703}">
                      <ahyp:hlinkClr val="tx"/>
                    </a:ext>
                  </a:extLst>
                </a:hlinkClick>
              </a:rPr>
              <a:t>For more info, click here</a:t>
            </a:r>
            <a:endParaRPr b="1" sz="1000" u="sng">
              <a:solidFill>
                <a:schemeClr val="dk1"/>
              </a:solidFill>
              <a:latin typeface="Montserrat"/>
              <a:ea typeface="Montserrat"/>
              <a:cs typeface="Montserrat"/>
              <a:sym typeface="Montserrat"/>
            </a:endParaRPr>
          </a:p>
        </p:txBody>
      </p:sp>
      <p:sp>
        <p:nvSpPr>
          <p:cNvPr id="1399" name="Google Shape;1399;p65"/>
          <p:cNvSpPr txBox="1"/>
          <p:nvPr/>
        </p:nvSpPr>
        <p:spPr>
          <a:xfrm>
            <a:off x="6090963" y="1202488"/>
            <a:ext cx="2238300" cy="51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5B5946"/>
                </a:solidFill>
                <a:latin typeface="Montserrat"/>
                <a:ea typeface="Montserrat"/>
                <a:cs typeface="Montserrat"/>
                <a:sym typeface="Montserrat"/>
              </a:rPr>
              <a:t>MARS</a:t>
            </a:r>
            <a:endParaRPr b="1" sz="2400">
              <a:solidFill>
                <a:srgbClr val="5B5946"/>
              </a:solidFill>
              <a:latin typeface="Montserrat"/>
              <a:ea typeface="Montserrat"/>
              <a:cs typeface="Montserrat"/>
              <a:sym typeface="Montserrat"/>
            </a:endParaRPr>
          </a:p>
        </p:txBody>
      </p:sp>
      <p:sp>
        <p:nvSpPr>
          <p:cNvPr id="1400" name="Google Shape;1400;p65"/>
          <p:cNvSpPr txBox="1"/>
          <p:nvPr/>
        </p:nvSpPr>
        <p:spPr>
          <a:xfrm>
            <a:off x="6090963" y="2363388"/>
            <a:ext cx="2238300" cy="51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5B5946"/>
                </a:solidFill>
                <a:latin typeface="Montserrat"/>
                <a:ea typeface="Montserrat"/>
                <a:cs typeface="Montserrat"/>
                <a:sym typeface="Montserrat"/>
              </a:rPr>
              <a:t>VENUS</a:t>
            </a:r>
            <a:endParaRPr b="1" sz="2400">
              <a:solidFill>
                <a:srgbClr val="5B5946"/>
              </a:solidFill>
              <a:latin typeface="Montserrat"/>
              <a:ea typeface="Montserrat"/>
              <a:cs typeface="Montserrat"/>
              <a:sym typeface="Montserrat"/>
            </a:endParaRPr>
          </a:p>
        </p:txBody>
      </p:sp>
      <p:sp>
        <p:nvSpPr>
          <p:cNvPr id="1401" name="Google Shape;1401;p65"/>
          <p:cNvSpPr txBox="1"/>
          <p:nvPr/>
        </p:nvSpPr>
        <p:spPr>
          <a:xfrm>
            <a:off x="6090938" y="2736500"/>
            <a:ext cx="223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5946"/>
                </a:solidFill>
                <a:latin typeface="Montserrat Medium"/>
                <a:ea typeface="Montserrat Medium"/>
                <a:cs typeface="Montserrat Medium"/>
                <a:sym typeface="Montserrat Medium"/>
              </a:rPr>
              <a:t>Venus is the second planet from the Sun</a:t>
            </a:r>
            <a:endParaRPr>
              <a:solidFill>
                <a:srgbClr val="5B5946"/>
              </a:solidFill>
              <a:latin typeface="Montserrat Medium"/>
              <a:ea typeface="Montserrat Medium"/>
              <a:cs typeface="Montserrat Medium"/>
              <a:sym typeface="Montserrat Medium"/>
            </a:endParaRPr>
          </a:p>
        </p:txBody>
      </p:sp>
      <p:sp>
        <p:nvSpPr>
          <p:cNvPr id="1402" name="Google Shape;1402;p65"/>
          <p:cNvSpPr txBox="1"/>
          <p:nvPr/>
        </p:nvSpPr>
        <p:spPr>
          <a:xfrm>
            <a:off x="6090963" y="1575600"/>
            <a:ext cx="223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5946"/>
                </a:solidFill>
                <a:latin typeface="Montserrat Medium"/>
                <a:ea typeface="Montserrat Medium"/>
                <a:cs typeface="Montserrat Medium"/>
                <a:sym typeface="Montserrat Medium"/>
              </a:rPr>
              <a:t>Mars is actually a very cold place</a:t>
            </a:r>
            <a:endParaRPr>
              <a:solidFill>
                <a:srgbClr val="5B5946"/>
              </a:solidFill>
              <a:latin typeface="Montserrat Medium"/>
              <a:ea typeface="Montserrat Medium"/>
              <a:cs typeface="Montserrat Medium"/>
              <a:sym typeface="Montserrat Medium"/>
            </a:endParaRPr>
          </a:p>
        </p:txBody>
      </p:sp>
      <p:sp>
        <p:nvSpPr>
          <p:cNvPr id="1403" name="Google Shape;1403;p65"/>
          <p:cNvSpPr txBox="1"/>
          <p:nvPr/>
        </p:nvSpPr>
        <p:spPr>
          <a:xfrm>
            <a:off x="6090950" y="3524288"/>
            <a:ext cx="2238300" cy="51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5B5946"/>
                </a:solidFill>
                <a:latin typeface="Montserrat"/>
                <a:ea typeface="Montserrat"/>
                <a:cs typeface="Montserrat"/>
                <a:sym typeface="Montserrat"/>
              </a:rPr>
              <a:t>MERCURY</a:t>
            </a:r>
            <a:endParaRPr b="1" sz="2400">
              <a:solidFill>
                <a:srgbClr val="5B5946"/>
              </a:solidFill>
              <a:latin typeface="Montserrat"/>
              <a:ea typeface="Montserrat"/>
              <a:cs typeface="Montserrat"/>
              <a:sym typeface="Montserrat"/>
            </a:endParaRPr>
          </a:p>
        </p:txBody>
      </p:sp>
      <p:sp>
        <p:nvSpPr>
          <p:cNvPr id="1404" name="Google Shape;1404;p65"/>
          <p:cNvSpPr txBox="1"/>
          <p:nvPr/>
        </p:nvSpPr>
        <p:spPr>
          <a:xfrm>
            <a:off x="6090925" y="3897400"/>
            <a:ext cx="223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5946"/>
                </a:solidFill>
                <a:latin typeface="Montserrat Medium"/>
                <a:ea typeface="Montserrat Medium"/>
                <a:cs typeface="Montserrat Medium"/>
                <a:sym typeface="Montserrat Medium"/>
              </a:rPr>
              <a:t>Mercury is </a:t>
            </a:r>
            <a:r>
              <a:rPr lang="en">
                <a:solidFill>
                  <a:srgbClr val="5B5946"/>
                </a:solidFill>
                <a:latin typeface="Montserrat Medium"/>
                <a:ea typeface="Montserrat Medium"/>
                <a:cs typeface="Montserrat Medium"/>
                <a:sym typeface="Montserrat Medium"/>
              </a:rPr>
              <a:t>the closest planet to the Sun</a:t>
            </a:r>
            <a:endParaRPr>
              <a:solidFill>
                <a:srgbClr val="5B5946"/>
              </a:solidFill>
              <a:latin typeface="Montserrat Medium"/>
              <a:ea typeface="Montserrat Medium"/>
              <a:cs typeface="Montserrat Medium"/>
              <a:sym typeface="Montserrat Medium"/>
            </a:endParaRPr>
          </a:p>
        </p:txBody>
      </p:sp>
      <p:pic>
        <p:nvPicPr>
          <p:cNvPr id="1405" name="Google Shape;1405;p65" title="Points scored">
            <a:hlinkClick r:id="rId5"/>
          </p:cNvPr>
          <p:cNvPicPr preferRelativeResize="0"/>
          <p:nvPr/>
        </p:nvPicPr>
        <p:blipFill>
          <a:blip r:embed="rId6">
            <a:alphaModFix/>
          </a:blip>
          <a:stretch>
            <a:fillRect/>
          </a:stretch>
        </p:blipFill>
        <p:spPr>
          <a:xfrm>
            <a:off x="780213" y="1181450"/>
            <a:ext cx="4496928" cy="2780600"/>
          </a:xfrm>
          <a:prstGeom prst="rect">
            <a:avLst/>
          </a:prstGeom>
          <a:noFill/>
          <a:ln>
            <a:noFill/>
          </a:ln>
        </p:spPr>
      </p:pic>
      <p:sp>
        <p:nvSpPr>
          <p:cNvPr id="1406" name="Google Shape;1406;p65"/>
          <p:cNvSpPr txBox="1"/>
          <p:nvPr/>
        </p:nvSpPr>
        <p:spPr>
          <a:xfrm>
            <a:off x="1462275" y="3819700"/>
            <a:ext cx="598500" cy="25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5B5946"/>
                </a:solidFill>
                <a:latin typeface="Montserrat"/>
                <a:ea typeface="Montserrat"/>
                <a:cs typeface="Montserrat"/>
                <a:sym typeface="Montserrat"/>
              </a:rPr>
              <a:t>2019</a:t>
            </a:r>
            <a:endParaRPr b="1" sz="1200">
              <a:solidFill>
                <a:srgbClr val="5B5946"/>
              </a:solidFill>
              <a:latin typeface="Montserrat"/>
              <a:ea typeface="Montserrat"/>
              <a:cs typeface="Montserrat"/>
              <a:sym typeface="Montserrat"/>
            </a:endParaRPr>
          </a:p>
        </p:txBody>
      </p:sp>
      <p:sp>
        <p:nvSpPr>
          <p:cNvPr id="1407" name="Google Shape;1407;p65"/>
          <p:cNvSpPr txBox="1"/>
          <p:nvPr/>
        </p:nvSpPr>
        <p:spPr>
          <a:xfrm>
            <a:off x="4221975" y="3819700"/>
            <a:ext cx="598500" cy="25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5B5946"/>
                </a:solidFill>
                <a:latin typeface="Montserrat"/>
                <a:ea typeface="Montserrat"/>
                <a:cs typeface="Montserrat"/>
                <a:sym typeface="Montserrat"/>
              </a:rPr>
              <a:t>2022</a:t>
            </a:r>
            <a:endParaRPr b="1" sz="1200">
              <a:solidFill>
                <a:srgbClr val="5B5946"/>
              </a:solidFill>
              <a:latin typeface="Montserrat"/>
              <a:ea typeface="Montserrat"/>
              <a:cs typeface="Montserrat"/>
              <a:sym typeface="Montserrat"/>
            </a:endParaRPr>
          </a:p>
        </p:txBody>
      </p:sp>
      <p:sp>
        <p:nvSpPr>
          <p:cNvPr id="1408" name="Google Shape;1408;p65"/>
          <p:cNvSpPr txBox="1"/>
          <p:nvPr/>
        </p:nvSpPr>
        <p:spPr>
          <a:xfrm>
            <a:off x="3302075" y="3819700"/>
            <a:ext cx="598500" cy="25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5B5946"/>
                </a:solidFill>
                <a:latin typeface="Montserrat"/>
                <a:ea typeface="Montserrat"/>
                <a:cs typeface="Montserrat"/>
                <a:sym typeface="Montserrat"/>
              </a:rPr>
              <a:t>2021</a:t>
            </a:r>
            <a:endParaRPr b="1" sz="1200">
              <a:solidFill>
                <a:srgbClr val="5B5946"/>
              </a:solidFill>
              <a:latin typeface="Montserrat"/>
              <a:ea typeface="Montserrat"/>
              <a:cs typeface="Montserrat"/>
              <a:sym typeface="Montserrat"/>
            </a:endParaRPr>
          </a:p>
        </p:txBody>
      </p:sp>
      <p:sp>
        <p:nvSpPr>
          <p:cNvPr id="1409" name="Google Shape;1409;p65"/>
          <p:cNvSpPr txBox="1"/>
          <p:nvPr/>
        </p:nvSpPr>
        <p:spPr>
          <a:xfrm>
            <a:off x="2382175" y="3819700"/>
            <a:ext cx="598500" cy="25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5B5946"/>
                </a:solidFill>
                <a:latin typeface="Montserrat"/>
                <a:ea typeface="Montserrat"/>
                <a:cs typeface="Montserrat"/>
                <a:sym typeface="Montserrat"/>
              </a:rPr>
              <a:t>2020</a:t>
            </a:r>
            <a:endParaRPr b="1" sz="1200">
              <a:solidFill>
                <a:srgbClr val="5B5946"/>
              </a:solidFill>
              <a:latin typeface="Montserrat"/>
              <a:ea typeface="Montserrat"/>
              <a:cs typeface="Montserrat"/>
              <a:sym typeface="Montserrat"/>
            </a:endParaRPr>
          </a:p>
        </p:txBody>
      </p:sp>
      <p:sp>
        <p:nvSpPr>
          <p:cNvPr id="1410" name="Google Shape;1410;p65"/>
          <p:cNvSpPr/>
          <p:nvPr/>
        </p:nvSpPr>
        <p:spPr>
          <a:xfrm>
            <a:off x="5764450" y="1312550"/>
            <a:ext cx="251700" cy="25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5"/>
          <p:cNvSpPr/>
          <p:nvPr/>
        </p:nvSpPr>
        <p:spPr>
          <a:xfrm>
            <a:off x="5764450" y="2479125"/>
            <a:ext cx="251700" cy="25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5"/>
          <p:cNvSpPr/>
          <p:nvPr/>
        </p:nvSpPr>
        <p:spPr>
          <a:xfrm>
            <a:off x="5764450" y="3645700"/>
            <a:ext cx="251700" cy="25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66"/>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OF REFERENCES</a:t>
            </a:r>
            <a:endParaRPr/>
          </a:p>
        </p:txBody>
      </p:sp>
      <p:sp>
        <p:nvSpPr>
          <p:cNvPr id="1418" name="Google Shape;1418;p66"/>
          <p:cNvSpPr txBox="1"/>
          <p:nvPr>
            <p:ph idx="1" type="body"/>
          </p:nvPr>
        </p:nvSpPr>
        <p:spPr>
          <a:xfrm>
            <a:off x="621100" y="1152475"/>
            <a:ext cx="79017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
              <a:t>AUTHOR (YEAR). </a:t>
            </a:r>
            <a:r>
              <a:rPr b="1" i="1" lang="en"/>
              <a:t>Title of the publication</a:t>
            </a:r>
            <a:r>
              <a:rPr lang="en"/>
              <a:t>. Publisher</a:t>
            </a:r>
            <a:endParaRPr/>
          </a:p>
          <a:p>
            <a:pPr indent="-336550" lvl="1" marL="914400" rtl="0" algn="l">
              <a:spcBef>
                <a:spcPts val="0"/>
              </a:spcBef>
              <a:spcAft>
                <a:spcPts val="0"/>
              </a:spcAft>
              <a:buSzPts val="1700"/>
              <a:buChar char="○"/>
            </a:pPr>
            <a:r>
              <a:rPr lang="en"/>
              <a:t>Mercury is the closest planet to the Sun and the smallest one</a:t>
            </a:r>
            <a:endParaRPr/>
          </a:p>
          <a:p>
            <a:pPr indent="-336550" lvl="0" marL="457200" rtl="0" algn="l">
              <a:spcBef>
                <a:spcPts val="1000"/>
              </a:spcBef>
              <a:spcAft>
                <a:spcPts val="0"/>
              </a:spcAft>
              <a:buSzPts val="1700"/>
              <a:buChar char="●"/>
            </a:pPr>
            <a:r>
              <a:rPr b="1" lang="en"/>
              <a:t>AUTHOR (YEAR). </a:t>
            </a:r>
            <a:r>
              <a:rPr b="1" i="1" lang="en"/>
              <a:t>Title of the publication</a:t>
            </a:r>
            <a:r>
              <a:rPr lang="en"/>
              <a:t>. Publisher</a:t>
            </a:r>
            <a:endParaRPr/>
          </a:p>
          <a:p>
            <a:pPr indent="-336550" lvl="1" marL="914400" rtl="0" algn="l">
              <a:spcBef>
                <a:spcPts val="0"/>
              </a:spcBef>
              <a:spcAft>
                <a:spcPts val="0"/>
              </a:spcAft>
              <a:buSzPts val="1700"/>
              <a:buChar char="○"/>
            </a:pPr>
            <a:r>
              <a:rPr lang="en"/>
              <a:t>Mars is full of iron oxide dust, which gives the planet its reddish cast</a:t>
            </a:r>
            <a:endParaRPr/>
          </a:p>
          <a:p>
            <a:pPr indent="-336550" lvl="0" marL="457200" rtl="0" algn="l">
              <a:spcBef>
                <a:spcPts val="1000"/>
              </a:spcBef>
              <a:spcAft>
                <a:spcPts val="0"/>
              </a:spcAft>
              <a:buSzPts val="1700"/>
              <a:buChar char="●"/>
            </a:pPr>
            <a:r>
              <a:rPr b="1" lang="en"/>
              <a:t>AUTHOR (YEAR). </a:t>
            </a:r>
            <a:r>
              <a:rPr b="1" i="1" lang="en"/>
              <a:t>Title of the publication</a:t>
            </a:r>
            <a:r>
              <a:rPr lang="en"/>
              <a:t>. Publisher</a:t>
            </a:r>
            <a:endParaRPr/>
          </a:p>
          <a:p>
            <a:pPr indent="-336550" lvl="1" marL="914400" rtl="0" algn="l">
              <a:spcBef>
                <a:spcPts val="0"/>
              </a:spcBef>
              <a:spcAft>
                <a:spcPts val="0"/>
              </a:spcAft>
              <a:buSzPts val="1700"/>
              <a:buChar char="○"/>
            </a:pPr>
            <a:r>
              <a:rPr lang="en"/>
              <a:t>Jupiter is a gas giant and the biggest planet in the Solar System</a:t>
            </a:r>
            <a:endParaRPr/>
          </a:p>
          <a:p>
            <a:pPr indent="-336550" lvl="0" marL="457200" rtl="0" algn="l">
              <a:spcBef>
                <a:spcPts val="1000"/>
              </a:spcBef>
              <a:spcAft>
                <a:spcPts val="0"/>
              </a:spcAft>
              <a:buSzPts val="1700"/>
              <a:buChar char="●"/>
            </a:pPr>
            <a:r>
              <a:rPr b="1" lang="en"/>
              <a:t>AUTHOR (YEAR). </a:t>
            </a:r>
            <a:r>
              <a:rPr b="1" i="1" lang="en"/>
              <a:t>Title of the publication</a:t>
            </a:r>
            <a:r>
              <a:rPr lang="en"/>
              <a:t>. Publisher</a:t>
            </a:r>
            <a:endParaRPr/>
          </a:p>
          <a:p>
            <a:pPr indent="-336550" lvl="1" marL="914400" rtl="0" algn="l">
              <a:spcBef>
                <a:spcPts val="0"/>
              </a:spcBef>
              <a:spcAft>
                <a:spcPts val="0"/>
              </a:spcAft>
              <a:buSzPts val="1700"/>
              <a:buChar char="○"/>
            </a:pPr>
            <a:r>
              <a:rPr lang="en"/>
              <a:t>Venus has a beautiful name and is the second planet from the Sun</a:t>
            </a:r>
            <a:endParaRPr/>
          </a:p>
          <a:p>
            <a:pPr indent="-336550" lvl="0" marL="457200" rtl="0" algn="l">
              <a:spcBef>
                <a:spcPts val="1000"/>
              </a:spcBef>
              <a:spcAft>
                <a:spcPts val="0"/>
              </a:spcAft>
              <a:buSzPts val="1700"/>
              <a:buChar char="●"/>
            </a:pPr>
            <a:r>
              <a:rPr b="1" lang="en"/>
              <a:t>AUTHOR (YEAR). </a:t>
            </a:r>
            <a:r>
              <a:rPr b="1" i="1" lang="en"/>
              <a:t>Title of the publication</a:t>
            </a:r>
            <a:r>
              <a:rPr lang="en"/>
              <a:t>. Publisher</a:t>
            </a:r>
            <a:endParaRPr/>
          </a:p>
          <a:p>
            <a:pPr indent="-336550" lvl="1" marL="914400" rtl="0" algn="l">
              <a:spcBef>
                <a:spcPts val="0"/>
              </a:spcBef>
              <a:spcAft>
                <a:spcPts val="0"/>
              </a:spcAft>
              <a:buSzPts val="1700"/>
              <a:buChar char="○"/>
            </a:pPr>
            <a:r>
              <a:rPr lang="en"/>
              <a:t>The Sun is the star at the center of the Solar System</a:t>
            </a:r>
            <a:endParaRPr/>
          </a:p>
        </p:txBody>
      </p:sp>
      <p:sp>
        <p:nvSpPr>
          <p:cNvPr id="1419" name="Google Shape;1419;p66"/>
          <p:cNvSpPr/>
          <p:nvPr/>
        </p:nvSpPr>
        <p:spPr>
          <a:xfrm>
            <a:off x="7941100" y="109392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40"/>
          <p:cNvSpPr/>
          <p:nvPr/>
        </p:nvSpPr>
        <p:spPr>
          <a:xfrm>
            <a:off x="977600" y="1746508"/>
            <a:ext cx="856200" cy="85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0"/>
          <p:cNvSpPr/>
          <p:nvPr/>
        </p:nvSpPr>
        <p:spPr>
          <a:xfrm>
            <a:off x="4789325" y="1746508"/>
            <a:ext cx="856200" cy="85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0"/>
          <p:cNvSpPr/>
          <p:nvPr/>
        </p:nvSpPr>
        <p:spPr>
          <a:xfrm>
            <a:off x="977600" y="3104008"/>
            <a:ext cx="856200" cy="85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0"/>
          <p:cNvSpPr/>
          <p:nvPr/>
        </p:nvSpPr>
        <p:spPr>
          <a:xfrm>
            <a:off x="4789325" y="3104008"/>
            <a:ext cx="856200" cy="85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0"/>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689" name="Google Shape;689;p40"/>
          <p:cNvSpPr txBox="1"/>
          <p:nvPr>
            <p:ph idx="3" type="subTitle"/>
          </p:nvPr>
        </p:nvSpPr>
        <p:spPr>
          <a:xfrm>
            <a:off x="1914675" y="1695950"/>
            <a:ext cx="2531400" cy="50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POLITICS</a:t>
            </a:r>
            <a:endParaRPr/>
          </a:p>
        </p:txBody>
      </p:sp>
      <p:sp>
        <p:nvSpPr>
          <p:cNvPr id="690" name="Google Shape;690;p40"/>
          <p:cNvSpPr txBox="1"/>
          <p:nvPr>
            <p:ph idx="1" type="subTitle"/>
          </p:nvPr>
        </p:nvSpPr>
        <p:spPr>
          <a:xfrm>
            <a:off x="5737030" y="1695950"/>
            <a:ext cx="2531400" cy="50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RELATIONS</a:t>
            </a:r>
            <a:endParaRPr/>
          </a:p>
        </p:txBody>
      </p:sp>
      <p:sp>
        <p:nvSpPr>
          <p:cNvPr id="691" name="Google Shape;691;p40"/>
          <p:cNvSpPr txBox="1"/>
          <p:nvPr>
            <p:ph idx="2" type="subTitle"/>
          </p:nvPr>
        </p:nvSpPr>
        <p:spPr>
          <a:xfrm>
            <a:off x="5737013" y="2094200"/>
            <a:ext cx="2531400" cy="6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692" name="Google Shape;692;p40"/>
          <p:cNvSpPr txBox="1"/>
          <p:nvPr>
            <p:ph idx="4" type="subTitle"/>
          </p:nvPr>
        </p:nvSpPr>
        <p:spPr>
          <a:xfrm>
            <a:off x="1914663" y="2094200"/>
            <a:ext cx="2531400" cy="6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693" name="Google Shape;693;p40"/>
          <p:cNvSpPr txBox="1"/>
          <p:nvPr>
            <p:ph idx="5" type="subTitle"/>
          </p:nvPr>
        </p:nvSpPr>
        <p:spPr>
          <a:xfrm>
            <a:off x="5737030" y="3064025"/>
            <a:ext cx="2531400" cy="50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694" name="Google Shape;694;p40"/>
          <p:cNvSpPr txBox="1"/>
          <p:nvPr>
            <p:ph idx="6" type="subTitle"/>
          </p:nvPr>
        </p:nvSpPr>
        <p:spPr>
          <a:xfrm>
            <a:off x="5737013" y="3462325"/>
            <a:ext cx="2531400" cy="6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695" name="Google Shape;695;p40"/>
          <p:cNvSpPr txBox="1"/>
          <p:nvPr>
            <p:ph idx="7" type="subTitle"/>
          </p:nvPr>
        </p:nvSpPr>
        <p:spPr>
          <a:xfrm>
            <a:off x="1914675" y="3064025"/>
            <a:ext cx="2531400" cy="50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696" name="Google Shape;696;p40"/>
          <p:cNvSpPr txBox="1"/>
          <p:nvPr>
            <p:ph idx="8" type="subTitle"/>
          </p:nvPr>
        </p:nvSpPr>
        <p:spPr>
          <a:xfrm>
            <a:off x="1914663" y="3462325"/>
            <a:ext cx="2531400" cy="6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697" name="Google Shape;697;p40"/>
          <p:cNvSpPr txBox="1"/>
          <p:nvPr>
            <p:ph idx="9" type="title"/>
          </p:nvPr>
        </p:nvSpPr>
        <p:spPr>
          <a:xfrm>
            <a:off x="875463" y="1883100"/>
            <a:ext cx="1039200" cy="58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98" name="Google Shape;698;p40"/>
          <p:cNvSpPr txBox="1"/>
          <p:nvPr>
            <p:ph idx="13" type="title"/>
          </p:nvPr>
        </p:nvSpPr>
        <p:spPr>
          <a:xfrm>
            <a:off x="4697813" y="1883100"/>
            <a:ext cx="1039200" cy="58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99" name="Google Shape;699;p40"/>
          <p:cNvSpPr txBox="1"/>
          <p:nvPr>
            <p:ph idx="14" type="title"/>
          </p:nvPr>
        </p:nvSpPr>
        <p:spPr>
          <a:xfrm>
            <a:off x="875463" y="3240650"/>
            <a:ext cx="1039200" cy="58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00" name="Google Shape;700;p40"/>
          <p:cNvSpPr txBox="1"/>
          <p:nvPr>
            <p:ph idx="15" type="title"/>
          </p:nvPr>
        </p:nvSpPr>
        <p:spPr>
          <a:xfrm>
            <a:off x="4697813" y="3240661"/>
            <a:ext cx="1039200" cy="58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01" name="Google Shape;701;p40"/>
          <p:cNvSpPr/>
          <p:nvPr/>
        </p:nvSpPr>
        <p:spPr>
          <a:xfrm>
            <a:off x="8910000" y="1460622"/>
            <a:ext cx="234000" cy="368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40"/>
          <p:cNvGrpSpPr/>
          <p:nvPr/>
        </p:nvGrpSpPr>
        <p:grpSpPr>
          <a:xfrm>
            <a:off x="8618675" y="1460625"/>
            <a:ext cx="47100" cy="431700"/>
            <a:chOff x="8618675" y="1460625"/>
            <a:chExt cx="47100" cy="431700"/>
          </a:xfrm>
        </p:grpSpPr>
        <p:sp>
          <p:nvSpPr>
            <p:cNvPr id="703" name="Google Shape;703;p40"/>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0"/>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0"/>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06" name="Google Shape;706;p40"/>
          <p:cNvCxnSpPr/>
          <p:nvPr/>
        </p:nvCxnSpPr>
        <p:spPr>
          <a:xfrm>
            <a:off x="6427725" y="539500"/>
            <a:ext cx="2789400" cy="0"/>
          </a:xfrm>
          <a:prstGeom prst="straightConnector1">
            <a:avLst/>
          </a:prstGeom>
          <a:noFill/>
          <a:ln cap="flat" cmpd="sng" w="19050">
            <a:solidFill>
              <a:schemeClr val="dk1"/>
            </a:solidFill>
            <a:prstDash val="solid"/>
            <a:round/>
            <a:headEnd len="med" w="med" type="none"/>
            <a:tailEnd len="med" w="med" type="none"/>
          </a:ln>
        </p:spPr>
      </p:cxnSp>
      <p:sp>
        <p:nvSpPr>
          <p:cNvPr id="707" name="Google Shape;707;p40"/>
          <p:cNvSpPr/>
          <p:nvPr/>
        </p:nvSpPr>
        <p:spPr>
          <a:xfrm>
            <a:off x="0" y="1483698"/>
            <a:ext cx="234000" cy="183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8" name="Google Shape;708;p40"/>
          <p:cNvCxnSpPr/>
          <p:nvPr/>
        </p:nvCxnSpPr>
        <p:spPr>
          <a:xfrm>
            <a:off x="-189575" y="4608575"/>
            <a:ext cx="2789400" cy="0"/>
          </a:xfrm>
          <a:prstGeom prst="straightConnector1">
            <a:avLst/>
          </a:prstGeom>
          <a:noFill/>
          <a:ln cap="flat" cmpd="sng" w="19050">
            <a:solidFill>
              <a:schemeClr val="dk1"/>
            </a:solidFill>
            <a:prstDash val="solid"/>
            <a:round/>
            <a:headEnd len="med" w="med" type="none"/>
            <a:tailEnd len="med" w="med" type="none"/>
          </a:ln>
        </p:spPr>
      </p:cxnSp>
      <p:grpSp>
        <p:nvGrpSpPr>
          <p:cNvPr id="709" name="Google Shape;709;p40"/>
          <p:cNvGrpSpPr/>
          <p:nvPr/>
        </p:nvGrpSpPr>
        <p:grpSpPr>
          <a:xfrm>
            <a:off x="1591225" y="4756925"/>
            <a:ext cx="1008600" cy="47100"/>
            <a:chOff x="58300" y="4325125"/>
            <a:chExt cx="1008600" cy="47100"/>
          </a:xfrm>
        </p:grpSpPr>
        <p:sp>
          <p:nvSpPr>
            <p:cNvPr id="710" name="Google Shape;710;p40"/>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0"/>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0"/>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0"/>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0"/>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0"/>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 name="Google Shape;716;p40"/>
          <p:cNvSpPr/>
          <p:nvPr/>
        </p:nvSpPr>
        <p:spPr>
          <a:xfrm>
            <a:off x="4182375" y="483045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0"/>
          <p:cNvSpPr/>
          <p:nvPr/>
        </p:nvSpPr>
        <p:spPr>
          <a:xfrm>
            <a:off x="5458375" y="463080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0"/>
          <p:cNvSpPr/>
          <p:nvPr/>
        </p:nvSpPr>
        <p:spPr>
          <a:xfrm>
            <a:off x="6764050" y="48918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0"/>
          <p:cNvSpPr/>
          <p:nvPr/>
        </p:nvSpPr>
        <p:spPr>
          <a:xfrm>
            <a:off x="7489250" y="9611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67"/>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 EVALUATION</a:t>
            </a:r>
            <a:endParaRPr/>
          </a:p>
        </p:txBody>
      </p:sp>
      <p:sp>
        <p:nvSpPr>
          <p:cNvPr id="1425" name="Google Shape;1425;p67"/>
          <p:cNvSpPr txBox="1"/>
          <p:nvPr/>
        </p:nvSpPr>
        <p:spPr>
          <a:xfrm>
            <a:off x="2670688" y="4179325"/>
            <a:ext cx="3802500" cy="405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Montserrat Medium"/>
                <a:ea typeface="Montserrat Medium"/>
                <a:cs typeface="Montserrat Medium"/>
                <a:sym typeface="Montserrat Medium"/>
              </a:rPr>
              <a:t>Follow the link in the graph to modify its data and then paste the new one here.</a:t>
            </a:r>
            <a:r>
              <a:rPr lang="en" sz="1000">
                <a:solidFill>
                  <a:schemeClr val="dk1"/>
                </a:solidFill>
                <a:uFill>
                  <a:noFill/>
                </a:uFill>
                <a:latin typeface="Montserrat Medium"/>
                <a:ea typeface="Montserrat Medium"/>
                <a:cs typeface="Montserrat Medium"/>
                <a:sym typeface="Montserrat Medium"/>
                <a:hlinkClick r:id="rId3">
                  <a:extLst>
                    <a:ext uri="{A12FA001-AC4F-418D-AE19-62706E023703}">
                      <ahyp:hlinkClr val="tx"/>
                    </a:ext>
                  </a:extLst>
                </a:hlinkClick>
              </a:rPr>
              <a:t> </a:t>
            </a:r>
            <a:r>
              <a:rPr b="1" lang="en" sz="1000" u="sng">
                <a:solidFill>
                  <a:schemeClr val="dk1"/>
                </a:solidFill>
                <a:latin typeface="Montserrat"/>
                <a:ea typeface="Montserrat"/>
                <a:cs typeface="Montserrat"/>
                <a:sym typeface="Montserrat"/>
                <a:hlinkClick r:id="rId4">
                  <a:extLst>
                    <a:ext uri="{A12FA001-AC4F-418D-AE19-62706E023703}">
                      <ahyp:hlinkClr val="tx"/>
                    </a:ext>
                  </a:extLst>
                </a:hlinkClick>
              </a:rPr>
              <a:t>For more info, click here</a:t>
            </a:r>
            <a:endParaRPr b="1" sz="1000" u="sng">
              <a:solidFill>
                <a:schemeClr val="dk1"/>
              </a:solidFill>
              <a:latin typeface="Montserrat"/>
              <a:ea typeface="Montserrat"/>
              <a:cs typeface="Montserrat"/>
              <a:sym typeface="Montserrat"/>
            </a:endParaRPr>
          </a:p>
        </p:txBody>
      </p:sp>
      <p:sp>
        <p:nvSpPr>
          <p:cNvPr id="1426" name="Google Shape;1426;p67"/>
          <p:cNvSpPr/>
          <p:nvPr/>
        </p:nvSpPr>
        <p:spPr>
          <a:xfrm>
            <a:off x="1312138" y="1646033"/>
            <a:ext cx="856200" cy="856200"/>
          </a:xfrm>
          <a:prstGeom prst="rect">
            <a:avLst/>
          </a:prstGeom>
          <a:solidFill>
            <a:srgbClr val="E0AC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7"/>
          <p:cNvSpPr txBox="1"/>
          <p:nvPr/>
        </p:nvSpPr>
        <p:spPr>
          <a:xfrm>
            <a:off x="1220638" y="1782625"/>
            <a:ext cx="1039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Montserrat"/>
                <a:ea typeface="Montserrat"/>
                <a:cs typeface="Montserrat"/>
                <a:sym typeface="Montserrat"/>
              </a:rPr>
              <a:t>25%</a:t>
            </a:r>
            <a:endParaRPr b="1" sz="2400">
              <a:solidFill>
                <a:srgbClr val="FFFFFF"/>
              </a:solidFill>
              <a:latin typeface="Montserrat"/>
              <a:ea typeface="Montserrat"/>
              <a:cs typeface="Montserrat"/>
              <a:sym typeface="Montserrat"/>
            </a:endParaRPr>
          </a:p>
        </p:txBody>
      </p:sp>
      <p:sp>
        <p:nvSpPr>
          <p:cNvPr id="1428" name="Google Shape;1428;p67"/>
          <p:cNvSpPr/>
          <p:nvPr/>
        </p:nvSpPr>
        <p:spPr>
          <a:xfrm>
            <a:off x="6986250" y="1646033"/>
            <a:ext cx="856200" cy="85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7"/>
          <p:cNvSpPr txBox="1"/>
          <p:nvPr/>
        </p:nvSpPr>
        <p:spPr>
          <a:xfrm>
            <a:off x="6884113" y="1782625"/>
            <a:ext cx="1039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Montserrat"/>
                <a:ea typeface="Montserrat"/>
                <a:cs typeface="Montserrat"/>
                <a:sym typeface="Montserrat"/>
              </a:rPr>
              <a:t>75%</a:t>
            </a:r>
            <a:endParaRPr b="1" sz="2400">
              <a:solidFill>
                <a:srgbClr val="FFFFFF"/>
              </a:solidFill>
              <a:latin typeface="Montserrat"/>
              <a:ea typeface="Montserrat"/>
              <a:cs typeface="Montserrat"/>
              <a:sym typeface="Montserrat"/>
            </a:endParaRPr>
          </a:p>
        </p:txBody>
      </p:sp>
      <p:pic>
        <p:nvPicPr>
          <p:cNvPr id="1430" name="Google Shape;1430;p67">
            <a:hlinkClick r:id="rId5"/>
          </p:cNvPr>
          <p:cNvPicPr preferRelativeResize="0"/>
          <p:nvPr/>
        </p:nvPicPr>
        <p:blipFill>
          <a:blip r:embed="rId6">
            <a:alphaModFix/>
          </a:blip>
          <a:stretch>
            <a:fillRect/>
          </a:stretch>
        </p:blipFill>
        <p:spPr>
          <a:xfrm>
            <a:off x="3146513" y="1305675"/>
            <a:ext cx="2952983" cy="2780600"/>
          </a:xfrm>
          <a:prstGeom prst="rect">
            <a:avLst/>
          </a:prstGeom>
          <a:noFill/>
          <a:ln>
            <a:noFill/>
          </a:ln>
        </p:spPr>
      </p:pic>
      <p:sp>
        <p:nvSpPr>
          <p:cNvPr id="1431" name="Google Shape;1431;p67"/>
          <p:cNvSpPr txBox="1"/>
          <p:nvPr/>
        </p:nvSpPr>
        <p:spPr>
          <a:xfrm>
            <a:off x="621088" y="2670363"/>
            <a:ext cx="2238300" cy="51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Montserrat"/>
                <a:ea typeface="Montserrat"/>
                <a:cs typeface="Montserrat"/>
                <a:sym typeface="Montserrat"/>
              </a:rPr>
              <a:t>MARS</a:t>
            </a:r>
            <a:endParaRPr b="1" sz="2400">
              <a:solidFill>
                <a:schemeClr val="dk1"/>
              </a:solidFill>
              <a:latin typeface="Montserrat"/>
              <a:ea typeface="Montserrat"/>
              <a:cs typeface="Montserrat"/>
              <a:sym typeface="Montserrat"/>
            </a:endParaRPr>
          </a:p>
        </p:txBody>
      </p:sp>
      <p:sp>
        <p:nvSpPr>
          <p:cNvPr id="1432" name="Google Shape;1432;p67"/>
          <p:cNvSpPr txBox="1"/>
          <p:nvPr/>
        </p:nvSpPr>
        <p:spPr>
          <a:xfrm>
            <a:off x="6284588" y="2670363"/>
            <a:ext cx="2238300" cy="51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Montserrat"/>
                <a:ea typeface="Montserrat"/>
                <a:cs typeface="Montserrat"/>
                <a:sym typeface="Montserrat"/>
              </a:rPr>
              <a:t>VENUS</a:t>
            </a:r>
            <a:endParaRPr b="1" sz="2400">
              <a:solidFill>
                <a:schemeClr val="dk1"/>
              </a:solidFill>
              <a:latin typeface="Montserrat"/>
              <a:ea typeface="Montserrat"/>
              <a:cs typeface="Montserrat"/>
              <a:sym typeface="Montserrat"/>
            </a:endParaRPr>
          </a:p>
        </p:txBody>
      </p:sp>
      <p:sp>
        <p:nvSpPr>
          <p:cNvPr id="1433" name="Google Shape;1433;p67"/>
          <p:cNvSpPr txBox="1"/>
          <p:nvPr/>
        </p:nvSpPr>
        <p:spPr>
          <a:xfrm>
            <a:off x="6284563" y="3043475"/>
            <a:ext cx="223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
        <p:nvSpPr>
          <p:cNvPr id="1434" name="Google Shape;1434;p67"/>
          <p:cNvSpPr txBox="1"/>
          <p:nvPr/>
        </p:nvSpPr>
        <p:spPr>
          <a:xfrm>
            <a:off x="621088" y="3043475"/>
            <a:ext cx="223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Mars is actually a very cold place</a:t>
            </a:r>
            <a:endParaRPr>
              <a:solidFill>
                <a:schemeClr val="dk1"/>
              </a:solidFill>
              <a:latin typeface="Montserrat Medium"/>
              <a:ea typeface="Montserrat Medium"/>
              <a:cs typeface="Montserrat Medium"/>
              <a:sym typeface="Montserrat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68"/>
          <p:cNvSpPr txBox="1"/>
          <p:nvPr>
            <p:ph type="title"/>
          </p:nvPr>
        </p:nvSpPr>
        <p:spPr>
          <a:xfrm>
            <a:off x="1142250" y="1681175"/>
            <a:ext cx="3513300" cy="7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440" name="Google Shape;1440;p68"/>
          <p:cNvSpPr txBox="1"/>
          <p:nvPr>
            <p:ph idx="1" type="subTitle"/>
          </p:nvPr>
        </p:nvSpPr>
        <p:spPr>
          <a:xfrm>
            <a:off x="1142250" y="2321825"/>
            <a:ext cx="3513300" cy="12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give a brief description of the topic you want to talk about here. For example, if you want to talk about Mercury, you can say that it’s the smallest planet</a:t>
            </a:r>
            <a:endParaRPr/>
          </a:p>
        </p:txBody>
      </p:sp>
      <p:sp>
        <p:nvSpPr>
          <p:cNvPr id="1441" name="Google Shape;1441;p68"/>
          <p:cNvSpPr/>
          <p:nvPr/>
        </p:nvSpPr>
        <p:spPr>
          <a:xfrm>
            <a:off x="7095425" y="17474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8"/>
          <p:cNvSpPr/>
          <p:nvPr/>
        </p:nvSpPr>
        <p:spPr>
          <a:xfrm>
            <a:off x="5834200" y="189232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8"/>
          <p:cNvSpPr/>
          <p:nvPr/>
        </p:nvSpPr>
        <p:spPr>
          <a:xfrm>
            <a:off x="5854000" y="34540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4" name="Google Shape;1444;p68"/>
          <p:cNvGrpSpPr/>
          <p:nvPr/>
        </p:nvGrpSpPr>
        <p:grpSpPr>
          <a:xfrm>
            <a:off x="1590450" y="867125"/>
            <a:ext cx="1008600" cy="47100"/>
            <a:chOff x="58300" y="4325125"/>
            <a:chExt cx="1008600" cy="47100"/>
          </a:xfrm>
        </p:grpSpPr>
        <p:sp>
          <p:nvSpPr>
            <p:cNvPr id="1445" name="Google Shape;1445;p68"/>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8"/>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8"/>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8"/>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8"/>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8"/>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68"/>
          <p:cNvSpPr/>
          <p:nvPr/>
        </p:nvSpPr>
        <p:spPr>
          <a:xfrm>
            <a:off x="2369725" y="40273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8"/>
          <p:cNvSpPr/>
          <p:nvPr/>
        </p:nvSpPr>
        <p:spPr>
          <a:xfrm>
            <a:off x="1516675" y="434402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8"/>
          <p:cNvSpPr/>
          <p:nvPr/>
        </p:nvSpPr>
        <p:spPr>
          <a:xfrm>
            <a:off x="4835200" y="86712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8"/>
          <p:cNvSpPr/>
          <p:nvPr/>
        </p:nvSpPr>
        <p:spPr>
          <a:xfrm>
            <a:off x="6679950" y="679238"/>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grpSp>
        <p:nvGrpSpPr>
          <p:cNvPr id="1459" name="Google Shape;1459;p69"/>
          <p:cNvGrpSpPr/>
          <p:nvPr/>
        </p:nvGrpSpPr>
        <p:grpSpPr>
          <a:xfrm>
            <a:off x="4646583" y="1197886"/>
            <a:ext cx="3726328" cy="2747727"/>
            <a:chOff x="4883250" y="1330350"/>
            <a:chExt cx="3340500" cy="2463225"/>
          </a:xfrm>
        </p:grpSpPr>
        <p:sp>
          <p:nvSpPr>
            <p:cNvPr id="1460" name="Google Shape;1460;p69"/>
            <p:cNvSpPr/>
            <p:nvPr/>
          </p:nvSpPr>
          <p:spPr>
            <a:xfrm>
              <a:off x="4883250" y="1330350"/>
              <a:ext cx="3340500" cy="20166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9"/>
            <p:cNvSpPr/>
            <p:nvPr/>
          </p:nvSpPr>
          <p:spPr>
            <a:xfrm>
              <a:off x="6321875" y="3276075"/>
              <a:ext cx="463200" cy="4338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9"/>
            <p:cNvSpPr/>
            <p:nvPr/>
          </p:nvSpPr>
          <p:spPr>
            <a:xfrm>
              <a:off x="6198175" y="3672675"/>
              <a:ext cx="710700" cy="1209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3" name="Google Shape;1463;p69"/>
          <p:cNvSpPr txBox="1"/>
          <p:nvPr>
            <p:ph type="title"/>
          </p:nvPr>
        </p:nvSpPr>
        <p:spPr>
          <a:xfrm>
            <a:off x="803750" y="1409938"/>
            <a:ext cx="2973000" cy="12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DESKTOP SOFTWARE</a:t>
            </a:r>
            <a:endParaRPr/>
          </a:p>
        </p:txBody>
      </p:sp>
      <p:sp>
        <p:nvSpPr>
          <p:cNvPr id="1464" name="Google Shape;1464;p69"/>
          <p:cNvSpPr txBox="1"/>
          <p:nvPr>
            <p:ph idx="1" type="subTitle"/>
          </p:nvPr>
        </p:nvSpPr>
        <p:spPr>
          <a:xfrm>
            <a:off x="803750" y="2597763"/>
            <a:ext cx="2973000" cy="11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pic>
        <p:nvPicPr>
          <p:cNvPr id="1465" name="Google Shape;1465;p69"/>
          <p:cNvPicPr preferRelativeResize="0"/>
          <p:nvPr/>
        </p:nvPicPr>
        <p:blipFill rotWithShape="1">
          <a:blip r:embed="rId3">
            <a:alphaModFix/>
          </a:blip>
          <a:srcRect b="1219" l="0" r="0" t="1229"/>
          <a:stretch/>
        </p:blipFill>
        <p:spPr>
          <a:xfrm>
            <a:off x="4789122" y="1360904"/>
            <a:ext cx="3441600" cy="1888500"/>
          </a:xfrm>
          <a:prstGeom prst="roundRect">
            <a:avLst>
              <a:gd fmla="val 0" name="adj"/>
            </a:avLst>
          </a:prstGeom>
          <a:noFill/>
          <a:ln>
            <a:noFill/>
          </a:ln>
        </p:spPr>
      </p:pic>
      <p:sp>
        <p:nvSpPr>
          <p:cNvPr id="1466" name="Google Shape;1466;p69"/>
          <p:cNvSpPr/>
          <p:nvPr/>
        </p:nvSpPr>
        <p:spPr>
          <a:xfrm>
            <a:off x="7713625" y="17474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9"/>
          <p:cNvSpPr/>
          <p:nvPr/>
        </p:nvSpPr>
        <p:spPr>
          <a:xfrm>
            <a:off x="1116075" y="7435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9"/>
          <p:cNvSpPr/>
          <p:nvPr/>
        </p:nvSpPr>
        <p:spPr>
          <a:xfrm>
            <a:off x="6679950" y="679238"/>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70"/>
          <p:cNvSpPr txBox="1"/>
          <p:nvPr>
            <p:ph type="title"/>
          </p:nvPr>
        </p:nvSpPr>
        <p:spPr>
          <a:xfrm flipH="1">
            <a:off x="5067025" y="1688100"/>
            <a:ext cx="3224400" cy="724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TABLET APP</a:t>
            </a:r>
            <a:endParaRPr/>
          </a:p>
        </p:txBody>
      </p:sp>
      <p:sp>
        <p:nvSpPr>
          <p:cNvPr id="1474" name="Google Shape;1474;p70"/>
          <p:cNvSpPr txBox="1"/>
          <p:nvPr>
            <p:ph idx="1" type="subTitle"/>
          </p:nvPr>
        </p:nvSpPr>
        <p:spPr>
          <a:xfrm flipH="1">
            <a:off x="5067025" y="2337700"/>
            <a:ext cx="3224400" cy="113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grpSp>
        <p:nvGrpSpPr>
          <p:cNvPr id="1475" name="Google Shape;1475;p70"/>
          <p:cNvGrpSpPr/>
          <p:nvPr/>
        </p:nvGrpSpPr>
        <p:grpSpPr>
          <a:xfrm>
            <a:off x="936225" y="1500648"/>
            <a:ext cx="3356700" cy="2225052"/>
            <a:chOff x="936225" y="1500648"/>
            <a:chExt cx="3356700" cy="2225052"/>
          </a:xfrm>
        </p:grpSpPr>
        <p:sp>
          <p:nvSpPr>
            <p:cNvPr id="1476" name="Google Shape;1476;p70"/>
            <p:cNvSpPr/>
            <p:nvPr/>
          </p:nvSpPr>
          <p:spPr>
            <a:xfrm>
              <a:off x="936225" y="1539000"/>
              <a:ext cx="3356700" cy="21867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0"/>
            <p:cNvSpPr/>
            <p:nvPr/>
          </p:nvSpPr>
          <p:spPr>
            <a:xfrm rot="-5400000">
              <a:off x="4064968" y="2540559"/>
              <a:ext cx="166944" cy="172032"/>
            </a:xfrm>
            <a:custGeom>
              <a:rect b="b" l="l" r="r" t="t"/>
              <a:pathLst>
                <a:path extrusionOk="0" h="6751" w="675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0"/>
            <p:cNvSpPr/>
            <p:nvPr/>
          </p:nvSpPr>
          <p:spPr>
            <a:xfrm rot="-5400000">
              <a:off x="1412138" y="1467092"/>
              <a:ext cx="38360" cy="105472"/>
            </a:xfrm>
            <a:custGeom>
              <a:rect b="b" l="l" r="r" t="t"/>
              <a:pathLst>
                <a:path extrusionOk="0" h="4139" w="1551">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0"/>
            <p:cNvSpPr/>
            <p:nvPr/>
          </p:nvSpPr>
          <p:spPr>
            <a:xfrm rot="-5400000">
              <a:off x="1562769" y="1467347"/>
              <a:ext cx="38360" cy="104962"/>
            </a:xfrm>
            <a:custGeom>
              <a:rect b="b" l="l" r="r" t="t"/>
              <a:pathLst>
                <a:path extrusionOk="0" h="4119" w="1551">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0" name="Google Shape;1480;p70"/>
          <p:cNvPicPr preferRelativeResize="0"/>
          <p:nvPr/>
        </p:nvPicPr>
        <p:blipFill rotWithShape="1">
          <a:blip r:embed="rId3">
            <a:alphaModFix/>
          </a:blip>
          <a:srcRect b="0" l="7029" r="7037" t="0"/>
          <a:stretch/>
        </p:blipFill>
        <p:spPr>
          <a:xfrm>
            <a:off x="1050350" y="1651800"/>
            <a:ext cx="2937300" cy="1922700"/>
          </a:xfrm>
          <a:prstGeom prst="roundRect">
            <a:avLst>
              <a:gd fmla="val 0" name="adj"/>
            </a:avLst>
          </a:prstGeom>
          <a:noFill/>
          <a:ln>
            <a:noFill/>
          </a:ln>
        </p:spPr>
      </p:pic>
      <p:sp>
        <p:nvSpPr>
          <p:cNvPr id="1481" name="Google Shape;1481;p70"/>
          <p:cNvSpPr/>
          <p:nvPr/>
        </p:nvSpPr>
        <p:spPr>
          <a:xfrm>
            <a:off x="7713625" y="17474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2" name="Google Shape;1482;p70"/>
          <p:cNvCxnSpPr/>
          <p:nvPr/>
        </p:nvCxnSpPr>
        <p:spPr>
          <a:xfrm>
            <a:off x="-56100" y="535775"/>
            <a:ext cx="6246300" cy="0"/>
          </a:xfrm>
          <a:prstGeom prst="straightConnector1">
            <a:avLst/>
          </a:prstGeom>
          <a:noFill/>
          <a:ln cap="flat" cmpd="sng" w="19050">
            <a:solidFill>
              <a:schemeClr val="dk1"/>
            </a:solidFill>
            <a:prstDash val="solid"/>
            <a:round/>
            <a:headEnd len="med" w="med" type="none"/>
            <a:tailEnd len="med" w="med" type="none"/>
          </a:ln>
        </p:spPr>
      </p:cxnSp>
      <p:sp>
        <p:nvSpPr>
          <p:cNvPr id="1483" name="Google Shape;1483;p70"/>
          <p:cNvSpPr/>
          <p:nvPr/>
        </p:nvSpPr>
        <p:spPr>
          <a:xfrm>
            <a:off x="8252675" y="42351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4" name="Google Shape;1484;p70"/>
          <p:cNvGrpSpPr/>
          <p:nvPr/>
        </p:nvGrpSpPr>
        <p:grpSpPr>
          <a:xfrm>
            <a:off x="936225" y="4033350"/>
            <a:ext cx="1008600" cy="47100"/>
            <a:chOff x="58300" y="4325125"/>
            <a:chExt cx="1008600" cy="47100"/>
          </a:xfrm>
        </p:grpSpPr>
        <p:sp>
          <p:nvSpPr>
            <p:cNvPr id="1485" name="Google Shape;1485;p70"/>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0"/>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0"/>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0"/>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0"/>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0"/>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1" name="Google Shape;1491;p70"/>
          <p:cNvSpPr/>
          <p:nvPr/>
        </p:nvSpPr>
        <p:spPr>
          <a:xfrm>
            <a:off x="7204200" y="738588"/>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0"/>
          <p:cNvSpPr/>
          <p:nvPr/>
        </p:nvSpPr>
        <p:spPr>
          <a:xfrm>
            <a:off x="6766125" y="41379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71"/>
          <p:cNvSpPr txBox="1"/>
          <p:nvPr>
            <p:ph type="title"/>
          </p:nvPr>
        </p:nvSpPr>
        <p:spPr>
          <a:xfrm>
            <a:off x="803750" y="1409938"/>
            <a:ext cx="2973000" cy="12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WEB</a:t>
            </a:r>
            <a:endParaRPr/>
          </a:p>
        </p:txBody>
      </p:sp>
      <p:sp>
        <p:nvSpPr>
          <p:cNvPr id="1498" name="Google Shape;1498;p71"/>
          <p:cNvSpPr txBox="1"/>
          <p:nvPr>
            <p:ph idx="1" type="subTitle"/>
          </p:nvPr>
        </p:nvSpPr>
        <p:spPr>
          <a:xfrm>
            <a:off x="803750" y="2597763"/>
            <a:ext cx="2973000" cy="11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1499" name="Google Shape;1499;p71"/>
          <p:cNvGrpSpPr/>
          <p:nvPr/>
        </p:nvGrpSpPr>
        <p:grpSpPr>
          <a:xfrm>
            <a:off x="5429486" y="1168243"/>
            <a:ext cx="2003721" cy="3144742"/>
            <a:chOff x="5488525" y="1260975"/>
            <a:chExt cx="1885500" cy="2959200"/>
          </a:xfrm>
        </p:grpSpPr>
        <p:sp>
          <p:nvSpPr>
            <p:cNvPr id="1500" name="Google Shape;1500;p71"/>
            <p:cNvSpPr/>
            <p:nvPr/>
          </p:nvSpPr>
          <p:spPr>
            <a:xfrm>
              <a:off x="5488525" y="1260975"/>
              <a:ext cx="1885500" cy="295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1" name="Google Shape;1501;p71"/>
            <p:cNvGrpSpPr/>
            <p:nvPr/>
          </p:nvGrpSpPr>
          <p:grpSpPr>
            <a:xfrm>
              <a:off x="6126403" y="1330314"/>
              <a:ext cx="605121" cy="79629"/>
              <a:chOff x="6126403" y="1330314"/>
              <a:chExt cx="605121" cy="79629"/>
            </a:xfrm>
          </p:grpSpPr>
          <p:sp>
            <p:nvSpPr>
              <p:cNvPr id="1502" name="Google Shape;1502;p71"/>
              <p:cNvSpPr/>
              <p:nvPr/>
            </p:nvSpPr>
            <p:spPr>
              <a:xfrm>
                <a:off x="6652587" y="1330314"/>
                <a:ext cx="78938" cy="79629"/>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1"/>
              <p:cNvSpPr/>
              <p:nvPr/>
            </p:nvSpPr>
            <p:spPr>
              <a:xfrm>
                <a:off x="6126403" y="1330314"/>
                <a:ext cx="464807" cy="79629"/>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504" name="Google Shape;1504;p71"/>
          <p:cNvPicPr preferRelativeResize="0"/>
          <p:nvPr/>
        </p:nvPicPr>
        <p:blipFill rotWithShape="1">
          <a:blip r:embed="rId3">
            <a:alphaModFix/>
          </a:blip>
          <a:srcRect b="0" l="29042" r="29042" t="-2155"/>
          <a:stretch/>
        </p:blipFill>
        <p:spPr>
          <a:xfrm>
            <a:off x="5447544" y="1326539"/>
            <a:ext cx="1962600" cy="2690400"/>
          </a:xfrm>
          <a:prstGeom prst="roundRect">
            <a:avLst>
              <a:gd fmla="val 0" name="adj"/>
            </a:avLst>
          </a:prstGeom>
          <a:noFill/>
          <a:ln>
            <a:noFill/>
          </a:ln>
        </p:spPr>
      </p:pic>
      <p:sp>
        <p:nvSpPr>
          <p:cNvPr id="1505" name="Google Shape;1505;p71"/>
          <p:cNvSpPr/>
          <p:nvPr/>
        </p:nvSpPr>
        <p:spPr>
          <a:xfrm>
            <a:off x="6177877" y="4093959"/>
            <a:ext cx="506788" cy="125798"/>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72"/>
          <p:cNvSpPr txBox="1"/>
          <p:nvPr>
            <p:ph type="title"/>
          </p:nvPr>
        </p:nvSpPr>
        <p:spPr>
          <a:xfrm>
            <a:off x="2965650" y="690400"/>
            <a:ext cx="3212700" cy="67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511" name="Google Shape;1511;p72"/>
          <p:cNvSpPr txBox="1"/>
          <p:nvPr>
            <p:ph idx="1" type="subTitle"/>
          </p:nvPr>
        </p:nvSpPr>
        <p:spPr>
          <a:xfrm>
            <a:off x="2854650" y="1538000"/>
            <a:ext cx="3434700" cy="113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Do you have any questions?</a:t>
            </a:r>
            <a:endParaRPr/>
          </a:p>
          <a:p>
            <a:pPr indent="0" lvl="0" marL="0" rtl="0" algn="ctr">
              <a:spcBef>
                <a:spcPts val="0"/>
              </a:spcBef>
              <a:spcAft>
                <a:spcPts val="0"/>
              </a:spcAft>
              <a:buClr>
                <a:schemeClr val="lt1"/>
              </a:buClr>
              <a:buSzPts val="1100"/>
              <a:buFont typeface="Arial"/>
              <a:buNone/>
            </a:pPr>
            <a:r>
              <a:t/>
            </a:r>
            <a:endParaRPr/>
          </a:p>
          <a:p>
            <a:pPr indent="0" lvl="0" marL="0" rtl="0" algn="ctr">
              <a:spcBef>
                <a:spcPts val="0"/>
              </a:spcBef>
              <a:spcAft>
                <a:spcPts val="0"/>
              </a:spcAft>
              <a:buClr>
                <a:schemeClr val="lt1"/>
              </a:buClr>
              <a:buSzPts val="1100"/>
              <a:buFont typeface="Arial"/>
              <a:buNone/>
            </a:pPr>
            <a:r>
              <a:rPr lang="en"/>
              <a:t>youremail@freepik.com </a:t>
            </a:r>
            <a:endParaRPr/>
          </a:p>
          <a:p>
            <a:pPr indent="0" lvl="0" marL="0" rtl="0" algn="ctr">
              <a:spcBef>
                <a:spcPts val="0"/>
              </a:spcBef>
              <a:spcAft>
                <a:spcPts val="0"/>
              </a:spcAft>
              <a:buClr>
                <a:schemeClr val="lt1"/>
              </a:buClr>
              <a:buSzPts val="1100"/>
              <a:buFont typeface="Arial"/>
              <a:buNone/>
            </a:pPr>
            <a:r>
              <a:rPr lang="en"/>
              <a:t>+91  620 421 838 </a:t>
            </a:r>
            <a:endParaRPr/>
          </a:p>
          <a:p>
            <a:pPr indent="0" lvl="0" marL="0" rtl="0" algn="ctr">
              <a:spcBef>
                <a:spcPts val="0"/>
              </a:spcBef>
              <a:spcAft>
                <a:spcPts val="0"/>
              </a:spcAft>
              <a:buNone/>
            </a:pPr>
            <a:r>
              <a:rPr lang="en"/>
              <a:t>yourcompany.com</a:t>
            </a:r>
            <a:endParaRPr/>
          </a:p>
        </p:txBody>
      </p:sp>
      <p:sp>
        <p:nvSpPr>
          <p:cNvPr id="1512" name="Google Shape;1512;p72"/>
          <p:cNvSpPr txBox="1"/>
          <p:nvPr/>
        </p:nvSpPr>
        <p:spPr>
          <a:xfrm>
            <a:off x="3072000" y="4046470"/>
            <a:ext cx="3000000" cy="2523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Montserrat Medium"/>
                <a:ea typeface="Montserrat Medium"/>
                <a:cs typeface="Montserrat Medium"/>
                <a:sym typeface="Montserrat Medium"/>
              </a:rPr>
              <a:t>Please keep this slide for attribution</a:t>
            </a:r>
            <a:endParaRPr sz="1200">
              <a:solidFill>
                <a:schemeClr val="dk1"/>
              </a:solidFill>
              <a:latin typeface="Montserrat Medium"/>
              <a:ea typeface="Montserrat Medium"/>
              <a:cs typeface="Montserrat Medium"/>
              <a:sym typeface="Montserrat Medium"/>
            </a:endParaRPr>
          </a:p>
        </p:txBody>
      </p:sp>
      <p:grpSp>
        <p:nvGrpSpPr>
          <p:cNvPr id="1513" name="Google Shape;1513;p72"/>
          <p:cNvGrpSpPr/>
          <p:nvPr/>
        </p:nvGrpSpPr>
        <p:grpSpPr>
          <a:xfrm>
            <a:off x="3562815" y="2850595"/>
            <a:ext cx="395401" cy="395459"/>
            <a:chOff x="266768" y="1721375"/>
            <a:chExt cx="397907" cy="397887"/>
          </a:xfrm>
        </p:grpSpPr>
        <p:sp>
          <p:nvSpPr>
            <p:cNvPr id="1514" name="Google Shape;1514;p7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6" name="Google Shape;1516;p72"/>
          <p:cNvGrpSpPr/>
          <p:nvPr/>
        </p:nvGrpSpPr>
        <p:grpSpPr>
          <a:xfrm>
            <a:off x="4642588" y="2850353"/>
            <a:ext cx="395380" cy="395459"/>
            <a:chOff x="1379798" y="1723250"/>
            <a:chExt cx="397887" cy="397887"/>
          </a:xfrm>
        </p:grpSpPr>
        <p:sp>
          <p:nvSpPr>
            <p:cNvPr id="1517" name="Google Shape;1517;p7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72"/>
          <p:cNvGrpSpPr/>
          <p:nvPr/>
        </p:nvGrpSpPr>
        <p:grpSpPr>
          <a:xfrm>
            <a:off x="4100971" y="2850353"/>
            <a:ext cx="395359" cy="395459"/>
            <a:chOff x="864491" y="1723250"/>
            <a:chExt cx="397866" cy="397887"/>
          </a:xfrm>
        </p:grpSpPr>
        <p:sp>
          <p:nvSpPr>
            <p:cNvPr id="1522" name="Google Shape;1522;p7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5" name="Google Shape;1525;p72"/>
          <p:cNvGrpSpPr/>
          <p:nvPr/>
        </p:nvGrpSpPr>
        <p:grpSpPr>
          <a:xfrm>
            <a:off x="5184443" y="2848903"/>
            <a:ext cx="396819" cy="396819"/>
            <a:chOff x="1190625" y="238125"/>
            <a:chExt cx="5235075" cy="5235075"/>
          </a:xfrm>
        </p:grpSpPr>
        <p:sp>
          <p:nvSpPr>
            <p:cNvPr id="1526" name="Google Shape;1526;p7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8" name="Google Shape;1528;p72"/>
          <p:cNvSpPr/>
          <p:nvPr/>
        </p:nvSpPr>
        <p:spPr>
          <a:xfrm>
            <a:off x="519375" y="91040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2"/>
          <p:cNvSpPr/>
          <p:nvPr/>
        </p:nvSpPr>
        <p:spPr>
          <a:xfrm>
            <a:off x="7447750" y="187360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0" name="Google Shape;1530;p72"/>
          <p:cNvGrpSpPr/>
          <p:nvPr/>
        </p:nvGrpSpPr>
        <p:grpSpPr>
          <a:xfrm>
            <a:off x="8309375" y="783500"/>
            <a:ext cx="47100" cy="1008600"/>
            <a:chOff x="9450150" y="674400"/>
            <a:chExt cx="47100" cy="1008600"/>
          </a:xfrm>
        </p:grpSpPr>
        <p:sp>
          <p:nvSpPr>
            <p:cNvPr id="1531" name="Google Shape;1531;p72"/>
            <p:cNvSpPr/>
            <p:nvPr/>
          </p:nvSpPr>
          <p:spPr>
            <a:xfrm>
              <a:off x="9450150" y="674400"/>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2"/>
            <p:cNvSpPr/>
            <p:nvPr/>
          </p:nvSpPr>
          <p:spPr>
            <a:xfrm>
              <a:off x="9450150" y="866700"/>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2"/>
            <p:cNvSpPr/>
            <p:nvPr/>
          </p:nvSpPr>
          <p:spPr>
            <a:xfrm>
              <a:off x="9450150" y="1059000"/>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2"/>
            <p:cNvSpPr/>
            <p:nvPr/>
          </p:nvSpPr>
          <p:spPr>
            <a:xfrm>
              <a:off x="9450150" y="1251300"/>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2"/>
            <p:cNvSpPr/>
            <p:nvPr/>
          </p:nvSpPr>
          <p:spPr>
            <a:xfrm>
              <a:off x="9450150" y="1443600"/>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2"/>
            <p:cNvSpPr/>
            <p:nvPr/>
          </p:nvSpPr>
          <p:spPr>
            <a:xfrm>
              <a:off x="9450150" y="1635900"/>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7" name="Google Shape;1537;p72"/>
          <p:cNvSpPr/>
          <p:nvPr/>
        </p:nvSpPr>
        <p:spPr>
          <a:xfrm>
            <a:off x="8252675" y="397550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2"/>
          <p:cNvSpPr/>
          <p:nvPr/>
        </p:nvSpPr>
        <p:spPr>
          <a:xfrm>
            <a:off x="2259725" y="211342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2"/>
          <p:cNvSpPr/>
          <p:nvPr/>
        </p:nvSpPr>
        <p:spPr>
          <a:xfrm>
            <a:off x="1305200" y="29096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73"/>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ICONS PACK</a:t>
            </a:r>
            <a:endParaRPr/>
          </a:p>
        </p:txBody>
      </p:sp>
      <p:grpSp>
        <p:nvGrpSpPr>
          <p:cNvPr id="1545" name="Google Shape;1545;p73"/>
          <p:cNvGrpSpPr/>
          <p:nvPr/>
        </p:nvGrpSpPr>
        <p:grpSpPr>
          <a:xfrm>
            <a:off x="1369050" y="1270112"/>
            <a:ext cx="321944" cy="321933"/>
            <a:chOff x="1369050" y="1270112"/>
            <a:chExt cx="321944" cy="321933"/>
          </a:xfrm>
        </p:grpSpPr>
        <p:sp>
          <p:nvSpPr>
            <p:cNvPr id="1546" name="Google Shape;1546;p73"/>
            <p:cNvSpPr/>
            <p:nvPr/>
          </p:nvSpPr>
          <p:spPr>
            <a:xfrm>
              <a:off x="1369050" y="1516804"/>
              <a:ext cx="265106" cy="75241"/>
            </a:xfrm>
            <a:custGeom>
              <a:rect b="b" l="l" r="r" t="t"/>
              <a:pathLst>
                <a:path extrusionOk="0" h="3353" w="11814">
                  <a:moveTo>
                    <a:pt x="1683" y="0"/>
                  </a:moveTo>
                  <a:cubicBezTo>
                    <a:pt x="745" y="0"/>
                    <a:pt x="0" y="745"/>
                    <a:pt x="0" y="1669"/>
                  </a:cubicBezTo>
                  <a:cubicBezTo>
                    <a:pt x="0" y="2593"/>
                    <a:pt x="745" y="3352"/>
                    <a:pt x="1683" y="3352"/>
                  </a:cubicBezTo>
                  <a:lnTo>
                    <a:pt x="11814" y="3352"/>
                  </a:lnTo>
                  <a:lnTo>
                    <a:pt x="11814" y="2503"/>
                  </a:lnTo>
                  <a:lnTo>
                    <a:pt x="11397" y="2503"/>
                  </a:lnTo>
                  <a:cubicBezTo>
                    <a:pt x="11099" y="2503"/>
                    <a:pt x="10831" y="2339"/>
                    <a:pt x="10682" y="2086"/>
                  </a:cubicBezTo>
                  <a:lnTo>
                    <a:pt x="2101" y="2086"/>
                  </a:lnTo>
                  <a:lnTo>
                    <a:pt x="2101" y="1252"/>
                  </a:lnTo>
                  <a:lnTo>
                    <a:pt x="10682" y="1252"/>
                  </a:lnTo>
                  <a:cubicBezTo>
                    <a:pt x="10831" y="984"/>
                    <a:pt x="11099" y="820"/>
                    <a:pt x="11397" y="820"/>
                  </a:cubicBezTo>
                  <a:lnTo>
                    <a:pt x="11814" y="820"/>
                  </a:lnTo>
                  <a:lnTo>
                    <a:pt x="11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3"/>
            <p:cNvSpPr/>
            <p:nvPr/>
          </p:nvSpPr>
          <p:spPr>
            <a:xfrm>
              <a:off x="1526817" y="1270112"/>
              <a:ext cx="87942" cy="75331"/>
            </a:xfrm>
            <a:custGeom>
              <a:rect b="b" l="l" r="r" t="t"/>
              <a:pathLst>
                <a:path extrusionOk="0" h="3357" w="3919">
                  <a:moveTo>
                    <a:pt x="2250" y="0"/>
                  </a:moveTo>
                  <a:cubicBezTo>
                    <a:pt x="746" y="0"/>
                    <a:pt x="1" y="1803"/>
                    <a:pt x="1058" y="2860"/>
                  </a:cubicBezTo>
                  <a:cubicBezTo>
                    <a:pt x="1401" y="3203"/>
                    <a:pt x="1823" y="3357"/>
                    <a:pt x="2235" y="3357"/>
                  </a:cubicBezTo>
                  <a:cubicBezTo>
                    <a:pt x="3096" y="3357"/>
                    <a:pt x="3919" y="2690"/>
                    <a:pt x="3919" y="1683"/>
                  </a:cubicBezTo>
                  <a:cubicBezTo>
                    <a:pt x="3919" y="745"/>
                    <a:pt x="3174" y="0"/>
                    <a:pt x="22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3"/>
            <p:cNvSpPr/>
            <p:nvPr/>
          </p:nvSpPr>
          <p:spPr>
            <a:xfrm>
              <a:off x="1425528" y="1422202"/>
              <a:ext cx="265465" cy="75241"/>
            </a:xfrm>
            <a:custGeom>
              <a:rect b="b" l="l" r="r" t="t"/>
              <a:pathLst>
                <a:path extrusionOk="0" h="3353" w="11830">
                  <a:moveTo>
                    <a:pt x="1684" y="0"/>
                  </a:moveTo>
                  <a:cubicBezTo>
                    <a:pt x="760" y="0"/>
                    <a:pt x="1" y="745"/>
                    <a:pt x="1" y="1669"/>
                  </a:cubicBezTo>
                  <a:lnTo>
                    <a:pt x="1" y="1684"/>
                  </a:lnTo>
                  <a:cubicBezTo>
                    <a:pt x="1" y="2607"/>
                    <a:pt x="760" y="3352"/>
                    <a:pt x="1684" y="3352"/>
                  </a:cubicBezTo>
                  <a:lnTo>
                    <a:pt x="11829" y="3352"/>
                  </a:lnTo>
                  <a:lnTo>
                    <a:pt x="11829" y="2518"/>
                  </a:lnTo>
                  <a:lnTo>
                    <a:pt x="11397" y="2518"/>
                  </a:lnTo>
                  <a:cubicBezTo>
                    <a:pt x="11099" y="2518"/>
                    <a:pt x="10831" y="2354"/>
                    <a:pt x="10697" y="2101"/>
                  </a:cubicBezTo>
                  <a:lnTo>
                    <a:pt x="2101" y="2101"/>
                  </a:lnTo>
                  <a:lnTo>
                    <a:pt x="2101" y="1267"/>
                  </a:lnTo>
                  <a:lnTo>
                    <a:pt x="10697" y="1267"/>
                  </a:lnTo>
                  <a:cubicBezTo>
                    <a:pt x="10831" y="998"/>
                    <a:pt x="11099" y="850"/>
                    <a:pt x="11397" y="835"/>
                  </a:cubicBezTo>
                  <a:lnTo>
                    <a:pt x="11829" y="835"/>
                  </a:lnTo>
                  <a:lnTo>
                    <a:pt x="118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3"/>
            <p:cNvSpPr/>
            <p:nvPr/>
          </p:nvSpPr>
          <p:spPr>
            <a:xfrm>
              <a:off x="1520467" y="1345641"/>
              <a:ext cx="113344" cy="57873"/>
            </a:xfrm>
            <a:custGeom>
              <a:rect b="b" l="l" r="r" t="t"/>
              <a:pathLst>
                <a:path extrusionOk="0" h="2579" w="5051">
                  <a:moveTo>
                    <a:pt x="2518" y="1"/>
                  </a:moveTo>
                  <a:cubicBezTo>
                    <a:pt x="1118" y="16"/>
                    <a:pt x="1" y="1163"/>
                    <a:pt x="1" y="2578"/>
                  </a:cubicBezTo>
                  <a:lnTo>
                    <a:pt x="5036" y="2578"/>
                  </a:lnTo>
                  <a:cubicBezTo>
                    <a:pt x="5051" y="1163"/>
                    <a:pt x="3919" y="31"/>
                    <a:pt x="25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73"/>
          <p:cNvGrpSpPr/>
          <p:nvPr/>
        </p:nvGrpSpPr>
        <p:grpSpPr>
          <a:xfrm>
            <a:off x="2049978" y="1270426"/>
            <a:ext cx="321939" cy="321774"/>
            <a:chOff x="2049978" y="1270426"/>
            <a:chExt cx="321939" cy="321774"/>
          </a:xfrm>
        </p:grpSpPr>
        <p:sp>
          <p:nvSpPr>
            <p:cNvPr id="1551" name="Google Shape;1551;p73"/>
            <p:cNvSpPr/>
            <p:nvPr/>
          </p:nvSpPr>
          <p:spPr>
            <a:xfrm>
              <a:off x="2063015" y="1445942"/>
              <a:ext cx="138410" cy="127055"/>
            </a:xfrm>
            <a:custGeom>
              <a:rect b="b" l="l" r="r" t="t"/>
              <a:pathLst>
                <a:path extrusionOk="0" h="5662" w="6168">
                  <a:moveTo>
                    <a:pt x="1550" y="0"/>
                  </a:moveTo>
                  <a:lnTo>
                    <a:pt x="0" y="1579"/>
                  </a:lnTo>
                  <a:lnTo>
                    <a:pt x="596" y="2175"/>
                  </a:lnTo>
                  <a:lnTo>
                    <a:pt x="1133" y="1639"/>
                  </a:lnTo>
                  <a:lnTo>
                    <a:pt x="1133" y="1877"/>
                  </a:lnTo>
                  <a:cubicBezTo>
                    <a:pt x="1133" y="3963"/>
                    <a:pt x="2831" y="5661"/>
                    <a:pt x="4917" y="5661"/>
                  </a:cubicBezTo>
                  <a:lnTo>
                    <a:pt x="6168" y="5661"/>
                  </a:lnTo>
                  <a:lnTo>
                    <a:pt x="6168" y="4827"/>
                  </a:lnTo>
                  <a:lnTo>
                    <a:pt x="4917" y="4827"/>
                  </a:lnTo>
                  <a:cubicBezTo>
                    <a:pt x="3293" y="4827"/>
                    <a:pt x="1982" y="3516"/>
                    <a:pt x="1982" y="1892"/>
                  </a:cubicBezTo>
                  <a:lnTo>
                    <a:pt x="1982" y="1877"/>
                  </a:lnTo>
                  <a:lnTo>
                    <a:pt x="1982" y="1639"/>
                  </a:lnTo>
                  <a:lnTo>
                    <a:pt x="2518" y="2175"/>
                  </a:lnTo>
                  <a:lnTo>
                    <a:pt x="3114" y="1579"/>
                  </a:lnTo>
                  <a:lnTo>
                    <a:pt x="15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3"/>
            <p:cNvSpPr/>
            <p:nvPr/>
          </p:nvSpPr>
          <p:spPr>
            <a:xfrm>
              <a:off x="2229825" y="1289813"/>
              <a:ext cx="138747" cy="126405"/>
            </a:xfrm>
            <a:custGeom>
              <a:rect b="b" l="l" r="r" t="t"/>
              <a:pathLst>
                <a:path extrusionOk="0" h="5633" w="6183">
                  <a:moveTo>
                    <a:pt x="0" y="1"/>
                  </a:moveTo>
                  <a:lnTo>
                    <a:pt x="0" y="835"/>
                  </a:lnTo>
                  <a:lnTo>
                    <a:pt x="1266" y="835"/>
                  </a:lnTo>
                  <a:cubicBezTo>
                    <a:pt x="2890" y="835"/>
                    <a:pt x="4201" y="2146"/>
                    <a:pt x="4201" y="3785"/>
                  </a:cubicBezTo>
                  <a:lnTo>
                    <a:pt x="4201" y="4023"/>
                  </a:lnTo>
                  <a:lnTo>
                    <a:pt x="3665" y="3487"/>
                  </a:lnTo>
                  <a:lnTo>
                    <a:pt x="3069" y="4083"/>
                  </a:lnTo>
                  <a:lnTo>
                    <a:pt x="4618" y="5632"/>
                  </a:lnTo>
                  <a:lnTo>
                    <a:pt x="6183" y="4068"/>
                  </a:lnTo>
                  <a:lnTo>
                    <a:pt x="5587" y="3472"/>
                  </a:lnTo>
                  <a:lnTo>
                    <a:pt x="5050" y="4023"/>
                  </a:lnTo>
                  <a:lnTo>
                    <a:pt x="5050" y="3785"/>
                  </a:lnTo>
                  <a:cubicBezTo>
                    <a:pt x="5036" y="1684"/>
                    <a:pt x="3352" y="1"/>
                    <a:pt x="12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3"/>
            <p:cNvSpPr/>
            <p:nvPr/>
          </p:nvSpPr>
          <p:spPr>
            <a:xfrm>
              <a:off x="2099119" y="1402815"/>
              <a:ext cx="73222" cy="37632"/>
            </a:xfrm>
            <a:custGeom>
              <a:rect b="b" l="l" r="r" t="t"/>
              <a:pathLst>
                <a:path extrusionOk="0" h="1677" w="3263">
                  <a:moveTo>
                    <a:pt x="1626" y="0"/>
                  </a:moveTo>
                  <a:cubicBezTo>
                    <a:pt x="913" y="0"/>
                    <a:pt x="201" y="432"/>
                    <a:pt x="0" y="1296"/>
                  </a:cubicBezTo>
                  <a:cubicBezTo>
                    <a:pt x="514" y="1550"/>
                    <a:pt x="1073" y="1676"/>
                    <a:pt x="1632" y="1676"/>
                  </a:cubicBezTo>
                  <a:cubicBezTo>
                    <a:pt x="2190" y="1676"/>
                    <a:pt x="2749" y="1550"/>
                    <a:pt x="3263" y="1296"/>
                  </a:cubicBezTo>
                  <a:cubicBezTo>
                    <a:pt x="3054" y="432"/>
                    <a:pt x="2339" y="0"/>
                    <a:pt x="1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3"/>
            <p:cNvSpPr/>
            <p:nvPr/>
          </p:nvSpPr>
          <p:spPr>
            <a:xfrm>
              <a:off x="2110473" y="1327263"/>
              <a:ext cx="44162" cy="37789"/>
            </a:xfrm>
            <a:custGeom>
              <a:rect b="b" l="l" r="r" t="t"/>
              <a:pathLst>
                <a:path extrusionOk="0" h="1684" w="1968">
                  <a:moveTo>
                    <a:pt x="1133" y="0"/>
                  </a:moveTo>
                  <a:cubicBezTo>
                    <a:pt x="373" y="0"/>
                    <a:pt x="1" y="909"/>
                    <a:pt x="537" y="1431"/>
                  </a:cubicBezTo>
                  <a:cubicBezTo>
                    <a:pt x="707" y="1606"/>
                    <a:pt x="919" y="1684"/>
                    <a:pt x="1127" y="1684"/>
                  </a:cubicBezTo>
                  <a:cubicBezTo>
                    <a:pt x="1555" y="1684"/>
                    <a:pt x="1967" y="1351"/>
                    <a:pt x="1967" y="850"/>
                  </a:cubicBezTo>
                  <a:cubicBezTo>
                    <a:pt x="1967" y="373"/>
                    <a:pt x="1595" y="0"/>
                    <a:pt x="11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3"/>
            <p:cNvSpPr/>
            <p:nvPr/>
          </p:nvSpPr>
          <p:spPr>
            <a:xfrm>
              <a:off x="2049978" y="1270426"/>
              <a:ext cx="170522" cy="150797"/>
            </a:xfrm>
            <a:custGeom>
              <a:rect b="b" l="l" r="r" t="t"/>
              <a:pathLst>
                <a:path extrusionOk="0" h="6720" w="7599">
                  <a:moveTo>
                    <a:pt x="3799" y="1"/>
                  </a:moveTo>
                  <a:cubicBezTo>
                    <a:pt x="1714" y="1"/>
                    <a:pt x="0" y="1699"/>
                    <a:pt x="15" y="3800"/>
                  </a:cubicBezTo>
                  <a:cubicBezTo>
                    <a:pt x="15" y="4932"/>
                    <a:pt x="552" y="6019"/>
                    <a:pt x="1460" y="6720"/>
                  </a:cubicBezTo>
                  <a:cubicBezTo>
                    <a:pt x="1803" y="5722"/>
                    <a:pt x="2756" y="5051"/>
                    <a:pt x="3814" y="5051"/>
                  </a:cubicBezTo>
                  <a:cubicBezTo>
                    <a:pt x="2324" y="5051"/>
                    <a:pt x="1579" y="3249"/>
                    <a:pt x="2637" y="2191"/>
                  </a:cubicBezTo>
                  <a:cubicBezTo>
                    <a:pt x="2975" y="1848"/>
                    <a:pt x="3395" y="1694"/>
                    <a:pt x="3808" y="1694"/>
                  </a:cubicBezTo>
                  <a:cubicBezTo>
                    <a:pt x="4668" y="1694"/>
                    <a:pt x="5498" y="2361"/>
                    <a:pt x="5498" y="3368"/>
                  </a:cubicBezTo>
                  <a:cubicBezTo>
                    <a:pt x="5498" y="4291"/>
                    <a:pt x="4738" y="5051"/>
                    <a:pt x="3814" y="5051"/>
                  </a:cubicBezTo>
                  <a:cubicBezTo>
                    <a:pt x="4872" y="5051"/>
                    <a:pt x="5825" y="5722"/>
                    <a:pt x="6183" y="6720"/>
                  </a:cubicBezTo>
                  <a:cubicBezTo>
                    <a:pt x="7077" y="6019"/>
                    <a:pt x="7598" y="4932"/>
                    <a:pt x="7598" y="3800"/>
                  </a:cubicBezTo>
                  <a:cubicBezTo>
                    <a:pt x="7598" y="1699"/>
                    <a:pt x="5900" y="1"/>
                    <a:pt x="3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3"/>
            <p:cNvSpPr/>
            <p:nvPr/>
          </p:nvSpPr>
          <p:spPr>
            <a:xfrm>
              <a:off x="2249885" y="1554232"/>
              <a:ext cx="73222" cy="37968"/>
            </a:xfrm>
            <a:custGeom>
              <a:rect b="b" l="l" r="r" t="t"/>
              <a:pathLst>
                <a:path extrusionOk="0" h="1692" w="3263">
                  <a:moveTo>
                    <a:pt x="1624" y="1"/>
                  </a:moveTo>
                  <a:cubicBezTo>
                    <a:pt x="849" y="1"/>
                    <a:pt x="179" y="537"/>
                    <a:pt x="0" y="1312"/>
                  </a:cubicBezTo>
                  <a:cubicBezTo>
                    <a:pt x="514" y="1565"/>
                    <a:pt x="1073" y="1692"/>
                    <a:pt x="1631" y="1692"/>
                  </a:cubicBezTo>
                  <a:cubicBezTo>
                    <a:pt x="2190" y="1692"/>
                    <a:pt x="2749" y="1565"/>
                    <a:pt x="3263" y="1312"/>
                  </a:cubicBezTo>
                  <a:cubicBezTo>
                    <a:pt x="3084" y="537"/>
                    <a:pt x="2413" y="1"/>
                    <a:pt x="1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3"/>
            <p:cNvSpPr/>
            <p:nvPr/>
          </p:nvSpPr>
          <p:spPr>
            <a:xfrm>
              <a:off x="2261239" y="1478703"/>
              <a:ext cx="44162" cy="37789"/>
            </a:xfrm>
            <a:custGeom>
              <a:rect b="b" l="l" r="r" t="t"/>
              <a:pathLst>
                <a:path extrusionOk="0" h="1684" w="1968">
                  <a:moveTo>
                    <a:pt x="1118" y="0"/>
                  </a:moveTo>
                  <a:cubicBezTo>
                    <a:pt x="373" y="0"/>
                    <a:pt x="1" y="909"/>
                    <a:pt x="537" y="1430"/>
                  </a:cubicBezTo>
                  <a:cubicBezTo>
                    <a:pt x="707" y="1605"/>
                    <a:pt x="919" y="1684"/>
                    <a:pt x="1126" y="1684"/>
                  </a:cubicBezTo>
                  <a:cubicBezTo>
                    <a:pt x="1555" y="1684"/>
                    <a:pt x="1967" y="1351"/>
                    <a:pt x="1967" y="849"/>
                  </a:cubicBezTo>
                  <a:cubicBezTo>
                    <a:pt x="1967" y="372"/>
                    <a:pt x="1595" y="0"/>
                    <a:pt x="11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3"/>
            <p:cNvSpPr/>
            <p:nvPr/>
          </p:nvSpPr>
          <p:spPr>
            <a:xfrm>
              <a:off x="2201395" y="1421529"/>
              <a:ext cx="170522" cy="151133"/>
            </a:xfrm>
            <a:custGeom>
              <a:rect b="b" l="l" r="r" t="t"/>
              <a:pathLst>
                <a:path extrusionOk="0" h="6735" w="7599">
                  <a:moveTo>
                    <a:pt x="3785" y="1"/>
                  </a:moveTo>
                  <a:cubicBezTo>
                    <a:pt x="1699" y="15"/>
                    <a:pt x="1" y="1714"/>
                    <a:pt x="16" y="3814"/>
                  </a:cubicBezTo>
                  <a:cubicBezTo>
                    <a:pt x="16" y="4947"/>
                    <a:pt x="537" y="6034"/>
                    <a:pt x="1431" y="6734"/>
                  </a:cubicBezTo>
                  <a:cubicBezTo>
                    <a:pt x="1789" y="5736"/>
                    <a:pt x="2727" y="5066"/>
                    <a:pt x="3785" y="5066"/>
                  </a:cubicBezTo>
                  <a:cubicBezTo>
                    <a:pt x="2861" y="5066"/>
                    <a:pt x="2116" y="4306"/>
                    <a:pt x="2116" y="3382"/>
                  </a:cubicBezTo>
                  <a:cubicBezTo>
                    <a:pt x="2116" y="2459"/>
                    <a:pt x="2861" y="1714"/>
                    <a:pt x="3785" y="1714"/>
                  </a:cubicBezTo>
                  <a:cubicBezTo>
                    <a:pt x="4723" y="1714"/>
                    <a:pt x="5468" y="2459"/>
                    <a:pt x="5468" y="3382"/>
                  </a:cubicBezTo>
                  <a:cubicBezTo>
                    <a:pt x="5468" y="4306"/>
                    <a:pt x="4723" y="5066"/>
                    <a:pt x="3785" y="5066"/>
                  </a:cubicBezTo>
                  <a:cubicBezTo>
                    <a:pt x="4858" y="5066"/>
                    <a:pt x="5796" y="5736"/>
                    <a:pt x="6154" y="6734"/>
                  </a:cubicBezTo>
                  <a:cubicBezTo>
                    <a:pt x="7047" y="6019"/>
                    <a:pt x="7584" y="4932"/>
                    <a:pt x="7599" y="3785"/>
                  </a:cubicBezTo>
                  <a:cubicBezTo>
                    <a:pt x="7554" y="1699"/>
                    <a:pt x="5871" y="30"/>
                    <a:pt x="37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9" name="Google Shape;1559;p73"/>
          <p:cNvGrpSpPr/>
          <p:nvPr/>
        </p:nvGrpSpPr>
        <p:grpSpPr>
          <a:xfrm>
            <a:off x="2677098" y="1270762"/>
            <a:ext cx="321599" cy="321283"/>
            <a:chOff x="2677098" y="1270762"/>
            <a:chExt cx="321599" cy="321283"/>
          </a:xfrm>
        </p:grpSpPr>
        <p:sp>
          <p:nvSpPr>
            <p:cNvPr id="1560" name="Google Shape;1560;p73"/>
            <p:cNvSpPr/>
            <p:nvPr/>
          </p:nvSpPr>
          <p:spPr>
            <a:xfrm>
              <a:off x="2906400" y="1338954"/>
              <a:ext cx="73244" cy="92296"/>
            </a:xfrm>
            <a:custGeom>
              <a:rect b="b" l="l" r="r" t="t"/>
              <a:pathLst>
                <a:path extrusionOk="0" h="4113" w="3264">
                  <a:moveTo>
                    <a:pt x="552" y="1"/>
                  </a:moveTo>
                  <a:lnTo>
                    <a:pt x="1" y="641"/>
                  </a:lnTo>
                  <a:cubicBezTo>
                    <a:pt x="656" y="1222"/>
                    <a:pt x="1133" y="1982"/>
                    <a:pt x="1371" y="2831"/>
                  </a:cubicBezTo>
                  <a:lnTo>
                    <a:pt x="701" y="2504"/>
                  </a:lnTo>
                  <a:lnTo>
                    <a:pt x="344" y="3263"/>
                  </a:lnTo>
                  <a:lnTo>
                    <a:pt x="2116" y="4113"/>
                  </a:lnTo>
                  <a:lnTo>
                    <a:pt x="3263" y="2295"/>
                  </a:lnTo>
                  <a:lnTo>
                    <a:pt x="2563" y="1848"/>
                  </a:lnTo>
                  <a:lnTo>
                    <a:pt x="2146" y="2474"/>
                  </a:lnTo>
                  <a:cubicBezTo>
                    <a:pt x="1863" y="1520"/>
                    <a:pt x="1297" y="671"/>
                    <a:pt x="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3"/>
            <p:cNvSpPr/>
            <p:nvPr/>
          </p:nvSpPr>
          <p:spPr>
            <a:xfrm>
              <a:off x="2713516" y="1343643"/>
              <a:ext cx="59870" cy="87269"/>
            </a:xfrm>
            <a:custGeom>
              <a:rect b="b" l="l" r="r" t="t"/>
              <a:pathLst>
                <a:path extrusionOk="0" h="3889" w="2668">
                  <a:moveTo>
                    <a:pt x="2131" y="0"/>
                  </a:moveTo>
                  <a:lnTo>
                    <a:pt x="1" y="343"/>
                  </a:lnTo>
                  <a:lnTo>
                    <a:pt x="135" y="1177"/>
                  </a:lnTo>
                  <a:lnTo>
                    <a:pt x="880" y="1058"/>
                  </a:lnTo>
                  <a:lnTo>
                    <a:pt x="880" y="1058"/>
                  </a:lnTo>
                  <a:cubicBezTo>
                    <a:pt x="359" y="1907"/>
                    <a:pt x="75" y="2891"/>
                    <a:pt x="75" y="3889"/>
                  </a:cubicBezTo>
                  <a:lnTo>
                    <a:pt x="925" y="3889"/>
                  </a:lnTo>
                  <a:cubicBezTo>
                    <a:pt x="925" y="3010"/>
                    <a:pt x="1178" y="2146"/>
                    <a:pt x="1655" y="1416"/>
                  </a:cubicBezTo>
                  <a:lnTo>
                    <a:pt x="1848" y="2131"/>
                  </a:lnTo>
                  <a:lnTo>
                    <a:pt x="2668" y="1892"/>
                  </a:lnTo>
                  <a:lnTo>
                    <a:pt x="2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3"/>
            <p:cNvSpPr/>
            <p:nvPr/>
          </p:nvSpPr>
          <p:spPr>
            <a:xfrm>
              <a:off x="2800444" y="1270762"/>
              <a:ext cx="75241" cy="75241"/>
            </a:xfrm>
            <a:custGeom>
              <a:rect b="b" l="l" r="r" t="t"/>
              <a:pathLst>
                <a:path extrusionOk="0" h="3353" w="3353">
                  <a:moveTo>
                    <a:pt x="1669" y="1"/>
                  </a:moveTo>
                  <a:cubicBezTo>
                    <a:pt x="745" y="1"/>
                    <a:pt x="0" y="746"/>
                    <a:pt x="0" y="1684"/>
                  </a:cubicBezTo>
                  <a:cubicBezTo>
                    <a:pt x="0" y="2608"/>
                    <a:pt x="745" y="3353"/>
                    <a:pt x="1669" y="3353"/>
                  </a:cubicBezTo>
                  <a:cubicBezTo>
                    <a:pt x="2593" y="3353"/>
                    <a:pt x="3352" y="2608"/>
                    <a:pt x="3352" y="1684"/>
                  </a:cubicBezTo>
                  <a:cubicBezTo>
                    <a:pt x="3352" y="746"/>
                    <a:pt x="2593" y="1"/>
                    <a:pt x="16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3"/>
            <p:cNvSpPr/>
            <p:nvPr/>
          </p:nvSpPr>
          <p:spPr>
            <a:xfrm>
              <a:off x="2781057" y="1345977"/>
              <a:ext cx="113344" cy="75578"/>
            </a:xfrm>
            <a:custGeom>
              <a:rect b="b" l="l" r="r" t="t"/>
              <a:pathLst>
                <a:path extrusionOk="0" h="3368" w="5051">
                  <a:moveTo>
                    <a:pt x="2518" y="1"/>
                  </a:moveTo>
                  <a:cubicBezTo>
                    <a:pt x="1132" y="1"/>
                    <a:pt x="0" y="1133"/>
                    <a:pt x="0" y="2533"/>
                  </a:cubicBezTo>
                  <a:lnTo>
                    <a:pt x="0" y="3368"/>
                  </a:lnTo>
                  <a:lnTo>
                    <a:pt x="5051" y="3368"/>
                  </a:lnTo>
                  <a:lnTo>
                    <a:pt x="5051" y="2533"/>
                  </a:lnTo>
                  <a:cubicBezTo>
                    <a:pt x="5036" y="1133"/>
                    <a:pt x="3918" y="1"/>
                    <a:pt x="25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3"/>
            <p:cNvSpPr/>
            <p:nvPr/>
          </p:nvSpPr>
          <p:spPr>
            <a:xfrm>
              <a:off x="2683784" y="1440579"/>
              <a:ext cx="87942" cy="75264"/>
            </a:xfrm>
            <a:custGeom>
              <a:rect b="b" l="l" r="r" t="t"/>
              <a:pathLst>
                <a:path extrusionOk="0" h="3354" w="3919">
                  <a:moveTo>
                    <a:pt x="2250" y="1"/>
                  </a:moveTo>
                  <a:cubicBezTo>
                    <a:pt x="760" y="1"/>
                    <a:pt x="0" y="1803"/>
                    <a:pt x="1058" y="2861"/>
                  </a:cubicBezTo>
                  <a:cubicBezTo>
                    <a:pt x="1398" y="3202"/>
                    <a:pt x="1816" y="3354"/>
                    <a:pt x="2226" y="3354"/>
                  </a:cubicBezTo>
                  <a:cubicBezTo>
                    <a:pt x="3090" y="3354"/>
                    <a:pt x="3918" y="2679"/>
                    <a:pt x="3918" y="1669"/>
                  </a:cubicBezTo>
                  <a:cubicBezTo>
                    <a:pt x="3918" y="746"/>
                    <a:pt x="3173" y="1"/>
                    <a:pt x="22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3"/>
            <p:cNvSpPr/>
            <p:nvPr/>
          </p:nvSpPr>
          <p:spPr>
            <a:xfrm>
              <a:off x="2677098" y="1515457"/>
              <a:ext cx="113681" cy="76588"/>
            </a:xfrm>
            <a:custGeom>
              <a:rect b="b" l="l" r="r" t="t"/>
              <a:pathLst>
                <a:path extrusionOk="0" h="3413" w="5066">
                  <a:moveTo>
                    <a:pt x="2533" y="1"/>
                  </a:moveTo>
                  <a:cubicBezTo>
                    <a:pt x="1132" y="1"/>
                    <a:pt x="0" y="1133"/>
                    <a:pt x="0" y="2533"/>
                  </a:cubicBezTo>
                  <a:lnTo>
                    <a:pt x="0" y="3412"/>
                  </a:lnTo>
                  <a:lnTo>
                    <a:pt x="5065" y="3412"/>
                  </a:lnTo>
                  <a:lnTo>
                    <a:pt x="5065" y="2533"/>
                  </a:lnTo>
                  <a:cubicBezTo>
                    <a:pt x="5065" y="1133"/>
                    <a:pt x="3933" y="1"/>
                    <a:pt x="25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3"/>
            <p:cNvSpPr/>
            <p:nvPr/>
          </p:nvSpPr>
          <p:spPr>
            <a:xfrm>
              <a:off x="2891366" y="1440579"/>
              <a:ext cx="87942" cy="75264"/>
            </a:xfrm>
            <a:custGeom>
              <a:rect b="b" l="l" r="r" t="t"/>
              <a:pathLst>
                <a:path extrusionOk="0" h="3354" w="3919">
                  <a:moveTo>
                    <a:pt x="2235" y="1"/>
                  </a:moveTo>
                  <a:cubicBezTo>
                    <a:pt x="745" y="1"/>
                    <a:pt x="0" y="1803"/>
                    <a:pt x="1058" y="2861"/>
                  </a:cubicBezTo>
                  <a:cubicBezTo>
                    <a:pt x="1399" y="3202"/>
                    <a:pt x="1817" y="3354"/>
                    <a:pt x="2227" y="3354"/>
                  </a:cubicBezTo>
                  <a:cubicBezTo>
                    <a:pt x="3090" y="3354"/>
                    <a:pt x="3919" y="2679"/>
                    <a:pt x="3919" y="1669"/>
                  </a:cubicBezTo>
                  <a:cubicBezTo>
                    <a:pt x="3919" y="746"/>
                    <a:pt x="3159" y="1"/>
                    <a:pt x="2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3"/>
            <p:cNvSpPr/>
            <p:nvPr/>
          </p:nvSpPr>
          <p:spPr>
            <a:xfrm>
              <a:off x="2885016" y="1515457"/>
              <a:ext cx="113681" cy="76588"/>
            </a:xfrm>
            <a:custGeom>
              <a:rect b="b" l="l" r="r" t="t"/>
              <a:pathLst>
                <a:path extrusionOk="0" h="3413" w="5066">
                  <a:moveTo>
                    <a:pt x="2533" y="1"/>
                  </a:moveTo>
                  <a:cubicBezTo>
                    <a:pt x="1133" y="1"/>
                    <a:pt x="0" y="1133"/>
                    <a:pt x="0" y="2533"/>
                  </a:cubicBezTo>
                  <a:lnTo>
                    <a:pt x="0" y="3412"/>
                  </a:lnTo>
                  <a:lnTo>
                    <a:pt x="5066" y="3412"/>
                  </a:lnTo>
                  <a:lnTo>
                    <a:pt x="5066" y="2533"/>
                  </a:lnTo>
                  <a:cubicBezTo>
                    <a:pt x="5066" y="1133"/>
                    <a:pt x="3933" y="1"/>
                    <a:pt x="25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3"/>
            <p:cNvSpPr/>
            <p:nvPr/>
          </p:nvSpPr>
          <p:spPr>
            <a:xfrm>
              <a:off x="2793084" y="1508771"/>
              <a:ext cx="89625" cy="68218"/>
            </a:xfrm>
            <a:custGeom>
              <a:rect b="b" l="l" r="r" t="t"/>
              <a:pathLst>
                <a:path extrusionOk="0" h="3040" w="3994">
                  <a:moveTo>
                    <a:pt x="1371" y="1"/>
                  </a:moveTo>
                  <a:lnTo>
                    <a:pt x="1" y="1297"/>
                  </a:lnTo>
                  <a:lnTo>
                    <a:pt x="1088" y="3040"/>
                  </a:lnTo>
                  <a:lnTo>
                    <a:pt x="1803" y="2593"/>
                  </a:lnTo>
                  <a:lnTo>
                    <a:pt x="1401" y="1952"/>
                  </a:lnTo>
                  <a:lnTo>
                    <a:pt x="1401" y="1952"/>
                  </a:lnTo>
                  <a:cubicBezTo>
                    <a:pt x="1595" y="1967"/>
                    <a:pt x="1788" y="1982"/>
                    <a:pt x="1997" y="1997"/>
                  </a:cubicBezTo>
                  <a:cubicBezTo>
                    <a:pt x="2682" y="1997"/>
                    <a:pt x="3353" y="1863"/>
                    <a:pt x="3993" y="1625"/>
                  </a:cubicBezTo>
                  <a:lnTo>
                    <a:pt x="3680" y="835"/>
                  </a:lnTo>
                  <a:cubicBezTo>
                    <a:pt x="3147" y="1046"/>
                    <a:pt x="2573" y="1158"/>
                    <a:pt x="2000" y="1158"/>
                  </a:cubicBezTo>
                  <a:cubicBezTo>
                    <a:pt x="1805" y="1158"/>
                    <a:pt x="1609" y="1145"/>
                    <a:pt x="1416" y="1118"/>
                  </a:cubicBezTo>
                  <a:lnTo>
                    <a:pt x="1952" y="612"/>
                  </a:lnTo>
                  <a:lnTo>
                    <a:pt x="1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73"/>
          <p:cNvGrpSpPr/>
          <p:nvPr/>
        </p:nvGrpSpPr>
        <p:grpSpPr>
          <a:xfrm>
            <a:off x="3362379" y="1269775"/>
            <a:ext cx="321599" cy="322276"/>
            <a:chOff x="3362379" y="1269775"/>
            <a:chExt cx="321599" cy="322276"/>
          </a:xfrm>
        </p:grpSpPr>
        <p:sp>
          <p:nvSpPr>
            <p:cNvPr id="1570" name="Google Shape;1570;p73"/>
            <p:cNvSpPr/>
            <p:nvPr/>
          </p:nvSpPr>
          <p:spPr>
            <a:xfrm>
              <a:off x="3369066" y="1439906"/>
              <a:ext cx="87942" cy="75354"/>
            </a:xfrm>
            <a:custGeom>
              <a:rect b="b" l="l" r="r" t="t"/>
              <a:pathLst>
                <a:path extrusionOk="0" h="3358" w="3919">
                  <a:moveTo>
                    <a:pt x="2250" y="1"/>
                  </a:moveTo>
                  <a:cubicBezTo>
                    <a:pt x="760" y="1"/>
                    <a:pt x="0" y="1804"/>
                    <a:pt x="1058" y="2861"/>
                  </a:cubicBezTo>
                  <a:cubicBezTo>
                    <a:pt x="1400" y="3204"/>
                    <a:pt x="1821" y="3357"/>
                    <a:pt x="2233" y="3357"/>
                  </a:cubicBezTo>
                  <a:cubicBezTo>
                    <a:pt x="3094" y="3357"/>
                    <a:pt x="3918" y="2687"/>
                    <a:pt x="3918" y="1669"/>
                  </a:cubicBezTo>
                  <a:cubicBezTo>
                    <a:pt x="3918" y="746"/>
                    <a:pt x="3173" y="1"/>
                    <a:pt x="22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3"/>
            <p:cNvSpPr/>
            <p:nvPr/>
          </p:nvSpPr>
          <p:spPr>
            <a:xfrm>
              <a:off x="3362379" y="1514784"/>
              <a:ext cx="113681" cy="77261"/>
            </a:xfrm>
            <a:custGeom>
              <a:rect b="b" l="l" r="r" t="t"/>
              <a:pathLst>
                <a:path extrusionOk="0" h="3443" w="5066">
                  <a:moveTo>
                    <a:pt x="2533" y="1"/>
                  </a:moveTo>
                  <a:cubicBezTo>
                    <a:pt x="1132" y="1"/>
                    <a:pt x="0" y="1133"/>
                    <a:pt x="0" y="2534"/>
                  </a:cubicBezTo>
                  <a:lnTo>
                    <a:pt x="0" y="3442"/>
                  </a:lnTo>
                  <a:lnTo>
                    <a:pt x="5065" y="3442"/>
                  </a:lnTo>
                  <a:lnTo>
                    <a:pt x="5065" y="2534"/>
                  </a:lnTo>
                  <a:cubicBezTo>
                    <a:pt x="5065" y="1133"/>
                    <a:pt x="3933" y="1"/>
                    <a:pt x="25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3"/>
            <p:cNvSpPr/>
            <p:nvPr/>
          </p:nvSpPr>
          <p:spPr>
            <a:xfrm>
              <a:off x="3576647" y="1439906"/>
              <a:ext cx="87942" cy="75354"/>
            </a:xfrm>
            <a:custGeom>
              <a:rect b="b" l="l" r="r" t="t"/>
              <a:pathLst>
                <a:path extrusionOk="0" h="3358" w="3919">
                  <a:moveTo>
                    <a:pt x="2235" y="1"/>
                  </a:moveTo>
                  <a:cubicBezTo>
                    <a:pt x="745" y="1"/>
                    <a:pt x="0" y="1804"/>
                    <a:pt x="1058" y="2861"/>
                  </a:cubicBezTo>
                  <a:cubicBezTo>
                    <a:pt x="1401" y="3204"/>
                    <a:pt x="1821" y="3357"/>
                    <a:pt x="2233" y="3357"/>
                  </a:cubicBezTo>
                  <a:cubicBezTo>
                    <a:pt x="3094" y="3357"/>
                    <a:pt x="3919" y="2687"/>
                    <a:pt x="3919" y="1669"/>
                  </a:cubicBezTo>
                  <a:cubicBezTo>
                    <a:pt x="3919" y="746"/>
                    <a:pt x="3159" y="1"/>
                    <a:pt x="2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3"/>
            <p:cNvSpPr/>
            <p:nvPr/>
          </p:nvSpPr>
          <p:spPr>
            <a:xfrm>
              <a:off x="3570297" y="1515121"/>
              <a:ext cx="113681" cy="76924"/>
            </a:xfrm>
            <a:custGeom>
              <a:rect b="b" l="l" r="r" t="t"/>
              <a:pathLst>
                <a:path extrusionOk="0" h="3428" w="5066">
                  <a:moveTo>
                    <a:pt x="2518" y="1"/>
                  </a:moveTo>
                  <a:cubicBezTo>
                    <a:pt x="1118" y="1"/>
                    <a:pt x="0" y="1133"/>
                    <a:pt x="0" y="2519"/>
                  </a:cubicBezTo>
                  <a:lnTo>
                    <a:pt x="0" y="3427"/>
                  </a:lnTo>
                  <a:lnTo>
                    <a:pt x="5066" y="3427"/>
                  </a:lnTo>
                  <a:lnTo>
                    <a:pt x="5066" y="2519"/>
                  </a:lnTo>
                  <a:cubicBezTo>
                    <a:pt x="5051" y="1133"/>
                    <a:pt x="3918" y="1"/>
                    <a:pt x="25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3"/>
            <p:cNvSpPr/>
            <p:nvPr/>
          </p:nvSpPr>
          <p:spPr>
            <a:xfrm>
              <a:off x="3485388" y="1411498"/>
              <a:ext cx="75241" cy="180552"/>
            </a:xfrm>
            <a:custGeom>
              <a:rect b="b" l="l" r="r" t="t"/>
              <a:pathLst>
                <a:path extrusionOk="0" h="8046" w="3353">
                  <a:moveTo>
                    <a:pt x="1684" y="1"/>
                  </a:moveTo>
                  <a:cubicBezTo>
                    <a:pt x="745" y="1"/>
                    <a:pt x="0" y="760"/>
                    <a:pt x="0" y="1684"/>
                  </a:cubicBezTo>
                  <a:lnTo>
                    <a:pt x="0" y="1744"/>
                  </a:lnTo>
                  <a:cubicBezTo>
                    <a:pt x="403" y="1922"/>
                    <a:pt x="820" y="2027"/>
                    <a:pt x="1267" y="2086"/>
                  </a:cubicBezTo>
                  <a:lnTo>
                    <a:pt x="1267" y="3695"/>
                  </a:lnTo>
                  <a:lnTo>
                    <a:pt x="418" y="3695"/>
                  </a:lnTo>
                  <a:lnTo>
                    <a:pt x="418" y="8045"/>
                  </a:lnTo>
                  <a:lnTo>
                    <a:pt x="2935" y="8045"/>
                  </a:lnTo>
                  <a:lnTo>
                    <a:pt x="2935" y="3695"/>
                  </a:lnTo>
                  <a:lnTo>
                    <a:pt x="2101" y="3695"/>
                  </a:lnTo>
                  <a:lnTo>
                    <a:pt x="2101" y="2086"/>
                  </a:lnTo>
                  <a:cubicBezTo>
                    <a:pt x="2533" y="2027"/>
                    <a:pt x="2950" y="1922"/>
                    <a:pt x="3352" y="1744"/>
                  </a:cubicBezTo>
                  <a:lnTo>
                    <a:pt x="3352" y="1684"/>
                  </a:lnTo>
                  <a:cubicBezTo>
                    <a:pt x="3352" y="760"/>
                    <a:pt x="2607" y="1"/>
                    <a:pt x="1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3"/>
            <p:cNvSpPr/>
            <p:nvPr/>
          </p:nvSpPr>
          <p:spPr>
            <a:xfrm>
              <a:off x="3497752" y="1335947"/>
              <a:ext cx="44162" cy="37901"/>
            </a:xfrm>
            <a:custGeom>
              <a:rect b="b" l="l" r="r" t="t"/>
              <a:pathLst>
                <a:path extrusionOk="0" h="1689" w="1968">
                  <a:moveTo>
                    <a:pt x="1133" y="1"/>
                  </a:moveTo>
                  <a:cubicBezTo>
                    <a:pt x="373" y="1"/>
                    <a:pt x="1" y="910"/>
                    <a:pt x="537" y="1446"/>
                  </a:cubicBezTo>
                  <a:cubicBezTo>
                    <a:pt x="705" y="1614"/>
                    <a:pt x="913" y="1689"/>
                    <a:pt x="1118" y="1689"/>
                  </a:cubicBezTo>
                  <a:cubicBezTo>
                    <a:pt x="1549" y="1689"/>
                    <a:pt x="1967" y="1355"/>
                    <a:pt x="1967" y="850"/>
                  </a:cubicBezTo>
                  <a:cubicBezTo>
                    <a:pt x="1967" y="388"/>
                    <a:pt x="1595"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3"/>
            <p:cNvSpPr/>
            <p:nvPr/>
          </p:nvSpPr>
          <p:spPr>
            <a:xfrm>
              <a:off x="3420877" y="1269775"/>
              <a:ext cx="204608" cy="170163"/>
            </a:xfrm>
            <a:custGeom>
              <a:rect b="b" l="l" r="r" t="t"/>
              <a:pathLst>
                <a:path extrusionOk="0" h="7583" w="9118">
                  <a:moveTo>
                    <a:pt x="4559" y="0"/>
                  </a:moveTo>
                  <a:cubicBezTo>
                    <a:pt x="2741" y="0"/>
                    <a:pt x="1132" y="1162"/>
                    <a:pt x="566" y="2890"/>
                  </a:cubicBezTo>
                  <a:cubicBezTo>
                    <a:pt x="0" y="4618"/>
                    <a:pt x="611" y="6510"/>
                    <a:pt x="2071" y="7583"/>
                  </a:cubicBezTo>
                  <a:cubicBezTo>
                    <a:pt x="2280" y="6376"/>
                    <a:pt x="3322" y="5482"/>
                    <a:pt x="4559" y="5482"/>
                  </a:cubicBezTo>
                  <a:cubicBezTo>
                    <a:pt x="3069" y="5482"/>
                    <a:pt x="2309" y="3665"/>
                    <a:pt x="3367" y="2622"/>
                  </a:cubicBezTo>
                  <a:cubicBezTo>
                    <a:pt x="3710" y="2279"/>
                    <a:pt x="4131" y="2126"/>
                    <a:pt x="4544" y="2126"/>
                  </a:cubicBezTo>
                  <a:cubicBezTo>
                    <a:pt x="5404" y="2126"/>
                    <a:pt x="6227" y="2792"/>
                    <a:pt x="6227" y="3799"/>
                  </a:cubicBezTo>
                  <a:cubicBezTo>
                    <a:pt x="6227" y="4723"/>
                    <a:pt x="5482" y="5482"/>
                    <a:pt x="4559" y="5482"/>
                  </a:cubicBezTo>
                  <a:cubicBezTo>
                    <a:pt x="5780" y="5482"/>
                    <a:pt x="6838" y="6376"/>
                    <a:pt x="7032" y="7583"/>
                  </a:cubicBezTo>
                  <a:cubicBezTo>
                    <a:pt x="8507" y="6510"/>
                    <a:pt x="9117" y="4618"/>
                    <a:pt x="8551" y="2890"/>
                  </a:cubicBezTo>
                  <a:cubicBezTo>
                    <a:pt x="7985" y="1162"/>
                    <a:pt x="6376" y="0"/>
                    <a:pt x="4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 name="Google Shape;1577;p73"/>
          <p:cNvGrpSpPr/>
          <p:nvPr/>
        </p:nvGrpSpPr>
        <p:grpSpPr>
          <a:xfrm>
            <a:off x="4069717" y="1270112"/>
            <a:ext cx="269123" cy="321934"/>
            <a:chOff x="4069717" y="1270112"/>
            <a:chExt cx="269123" cy="321934"/>
          </a:xfrm>
        </p:grpSpPr>
        <p:sp>
          <p:nvSpPr>
            <p:cNvPr id="1578" name="Google Shape;1578;p73"/>
            <p:cNvSpPr/>
            <p:nvPr/>
          </p:nvSpPr>
          <p:spPr>
            <a:xfrm>
              <a:off x="4176346" y="1450026"/>
              <a:ext cx="55517" cy="18827"/>
            </a:xfrm>
            <a:custGeom>
              <a:rect b="b" l="l" r="r" t="t"/>
              <a:pathLst>
                <a:path extrusionOk="0" h="839" w="2474">
                  <a:moveTo>
                    <a:pt x="1237" y="1"/>
                  </a:moveTo>
                  <a:cubicBezTo>
                    <a:pt x="783" y="1"/>
                    <a:pt x="328" y="183"/>
                    <a:pt x="1" y="548"/>
                  </a:cubicBezTo>
                  <a:cubicBezTo>
                    <a:pt x="388" y="742"/>
                    <a:pt x="813" y="839"/>
                    <a:pt x="1237" y="839"/>
                  </a:cubicBezTo>
                  <a:cubicBezTo>
                    <a:pt x="1662" y="839"/>
                    <a:pt x="2086" y="742"/>
                    <a:pt x="2474" y="548"/>
                  </a:cubicBezTo>
                  <a:cubicBezTo>
                    <a:pt x="2146" y="183"/>
                    <a:pt x="1692" y="1"/>
                    <a:pt x="1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3"/>
            <p:cNvSpPr/>
            <p:nvPr/>
          </p:nvSpPr>
          <p:spPr>
            <a:xfrm>
              <a:off x="4114842" y="1336284"/>
              <a:ext cx="178533" cy="115701"/>
            </a:xfrm>
            <a:custGeom>
              <a:rect b="b" l="l" r="r" t="t"/>
              <a:pathLst>
                <a:path extrusionOk="0" h="5156" w="7956">
                  <a:moveTo>
                    <a:pt x="3978" y="1"/>
                  </a:moveTo>
                  <a:cubicBezTo>
                    <a:pt x="1267" y="1"/>
                    <a:pt x="1" y="3353"/>
                    <a:pt x="2027" y="5155"/>
                  </a:cubicBezTo>
                  <a:cubicBezTo>
                    <a:pt x="2503" y="4559"/>
                    <a:pt x="3218" y="4217"/>
                    <a:pt x="3978" y="4217"/>
                  </a:cubicBezTo>
                  <a:cubicBezTo>
                    <a:pt x="2474" y="4217"/>
                    <a:pt x="1729" y="2414"/>
                    <a:pt x="2786" y="1356"/>
                  </a:cubicBezTo>
                  <a:cubicBezTo>
                    <a:pt x="3129" y="1013"/>
                    <a:pt x="3551" y="860"/>
                    <a:pt x="3963" y="860"/>
                  </a:cubicBezTo>
                  <a:cubicBezTo>
                    <a:pt x="4824" y="860"/>
                    <a:pt x="5647" y="1527"/>
                    <a:pt x="5647" y="2533"/>
                  </a:cubicBezTo>
                  <a:cubicBezTo>
                    <a:pt x="5647" y="3472"/>
                    <a:pt x="4902" y="4217"/>
                    <a:pt x="3978" y="4217"/>
                  </a:cubicBezTo>
                  <a:cubicBezTo>
                    <a:pt x="4723" y="4217"/>
                    <a:pt x="5438" y="4559"/>
                    <a:pt x="5915" y="5155"/>
                  </a:cubicBezTo>
                  <a:cubicBezTo>
                    <a:pt x="7956" y="3353"/>
                    <a:pt x="6675" y="1"/>
                    <a:pt x="3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3"/>
            <p:cNvSpPr/>
            <p:nvPr/>
          </p:nvSpPr>
          <p:spPr>
            <a:xfrm>
              <a:off x="4179017" y="1374721"/>
              <a:ext cx="44162" cy="37587"/>
            </a:xfrm>
            <a:custGeom>
              <a:rect b="b" l="l" r="r" t="t"/>
              <a:pathLst>
                <a:path extrusionOk="0" h="1675" w="1968">
                  <a:moveTo>
                    <a:pt x="1145" y="0"/>
                  </a:moveTo>
                  <a:cubicBezTo>
                    <a:pt x="1136" y="0"/>
                    <a:pt x="1127" y="1"/>
                    <a:pt x="1118" y="1"/>
                  </a:cubicBezTo>
                  <a:cubicBezTo>
                    <a:pt x="373" y="1"/>
                    <a:pt x="1" y="910"/>
                    <a:pt x="522" y="1431"/>
                  </a:cubicBezTo>
                  <a:cubicBezTo>
                    <a:pt x="695" y="1599"/>
                    <a:pt x="906" y="1674"/>
                    <a:pt x="1113" y="1674"/>
                  </a:cubicBezTo>
                  <a:cubicBezTo>
                    <a:pt x="1549" y="1674"/>
                    <a:pt x="1967" y="1340"/>
                    <a:pt x="1967" y="835"/>
                  </a:cubicBezTo>
                  <a:cubicBezTo>
                    <a:pt x="1953" y="368"/>
                    <a:pt x="1594" y="0"/>
                    <a:pt x="11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3"/>
            <p:cNvSpPr/>
            <p:nvPr/>
          </p:nvSpPr>
          <p:spPr>
            <a:xfrm>
              <a:off x="4069717" y="1270112"/>
              <a:ext cx="269123" cy="263692"/>
            </a:xfrm>
            <a:custGeom>
              <a:rect b="b" l="l" r="r" t="t"/>
              <a:pathLst>
                <a:path extrusionOk="0" h="11751" w="11993">
                  <a:moveTo>
                    <a:pt x="5989" y="2130"/>
                  </a:moveTo>
                  <a:cubicBezTo>
                    <a:pt x="9356" y="2130"/>
                    <a:pt x="11054" y="6197"/>
                    <a:pt x="8671" y="8581"/>
                  </a:cubicBezTo>
                  <a:cubicBezTo>
                    <a:pt x="7899" y="9353"/>
                    <a:pt x="6949" y="9698"/>
                    <a:pt x="6018" y="9698"/>
                  </a:cubicBezTo>
                  <a:cubicBezTo>
                    <a:pt x="4072" y="9698"/>
                    <a:pt x="2205" y="8191"/>
                    <a:pt x="2205" y="5914"/>
                  </a:cubicBezTo>
                  <a:cubicBezTo>
                    <a:pt x="2205" y="3829"/>
                    <a:pt x="3904" y="2130"/>
                    <a:pt x="5989" y="2130"/>
                  </a:cubicBezTo>
                  <a:close/>
                  <a:moveTo>
                    <a:pt x="5989" y="0"/>
                  </a:moveTo>
                  <a:cubicBezTo>
                    <a:pt x="5572" y="30"/>
                    <a:pt x="5185" y="209"/>
                    <a:pt x="4902" y="507"/>
                  </a:cubicBezTo>
                  <a:cubicBezTo>
                    <a:pt x="4775" y="645"/>
                    <a:pt x="4595" y="720"/>
                    <a:pt x="4410" y="720"/>
                  </a:cubicBezTo>
                  <a:cubicBezTo>
                    <a:pt x="4356" y="720"/>
                    <a:pt x="4301" y="714"/>
                    <a:pt x="4246" y="700"/>
                  </a:cubicBezTo>
                  <a:cubicBezTo>
                    <a:pt x="4106" y="659"/>
                    <a:pt x="3964" y="639"/>
                    <a:pt x="3823" y="639"/>
                  </a:cubicBezTo>
                  <a:cubicBezTo>
                    <a:pt x="3560" y="639"/>
                    <a:pt x="3302" y="708"/>
                    <a:pt x="3069" y="834"/>
                  </a:cubicBezTo>
                  <a:cubicBezTo>
                    <a:pt x="2727" y="1058"/>
                    <a:pt x="2458" y="1400"/>
                    <a:pt x="2369" y="1803"/>
                  </a:cubicBezTo>
                  <a:cubicBezTo>
                    <a:pt x="2309" y="2041"/>
                    <a:pt x="2116" y="2220"/>
                    <a:pt x="1877" y="2279"/>
                  </a:cubicBezTo>
                  <a:cubicBezTo>
                    <a:pt x="1058" y="2488"/>
                    <a:pt x="566" y="3337"/>
                    <a:pt x="790" y="4156"/>
                  </a:cubicBezTo>
                  <a:cubicBezTo>
                    <a:pt x="864" y="4395"/>
                    <a:pt x="790" y="4648"/>
                    <a:pt x="611" y="4827"/>
                  </a:cubicBezTo>
                  <a:cubicBezTo>
                    <a:pt x="0" y="5423"/>
                    <a:pt x="0" y="6391"/>
                    <a:pt x="611" y="6987"/>
                  </a:cubicBezTo>
                  <a:cubicBezTo>
                    <a:pt x="790" y="7166"/>
                    <a:pt x="864" y="7419"/>
                    <a:pt x="790" y="7657"/>
                  </a:cubicBezTo>
                  <a:cubicBezTo>
                    <a:pt x="566" y="8477"/>
                    <a:pt x="1058" y="9326"/>
                    <a:pt x="1877" y="9534"/>
                  </a:cubicBezTo>
                  <a:cubicBezTo>
                    <a:pt x="2116" y="9594"/>
                    <a:pt x="2295" y="9788"/>
                    <a:pt x="2369" y="10026"/>
                  </a:cubicBezTo>
                  <a:cubicBezTo>
                    <a:pt x="2542" y="10705"/>
                    <a:pt x="3155" y="11159"/>
                    <a:pt x="3826" y="11159"/>
                  </a:cubicBezTo>
                  <a:cubicBezTo>
                    <a:pt x="3964" y="11159"/>
                    <a:pt x="4106" y="11139"/>
                    <a:pt x="4246" y="11099"/>
                  </a:cubicBezTo>
                  <a:cubicBezTo>
                    <a:pt x="4301" y="11085"/>
                    <a:pt x="4356" y="11078"/>
                    <a:pt x="4410" y="11078"/>
                  </a:cubicBezTo>
                  <a:cubicBezTo>
                    <a:pt x="4595" y="11078"/>
                    <a:pt x="4775" y="11154"/>
                    <a:pt x="4902" y="11292"/>
                  </a:cubicBezTo>
                  <a:cubicBezTo>
                    <a:pt x="5200" y="11598"/>
                    <a:pt x="5594" y="11750"/>
                    <a:pt x="5989" y="11750"/>
                  </a:cubicBezTo>
                  <a:cubicBezTo>
                    <a:pt x="6384" y="11750"/>
                    <a:pt x="6779" y="11598"/>
                    <a:pt x="7077" y="11292"/>
                  </a:cubicBezTo>
                  <a:cubicBezTo>
                    <a:pt x="7203" y="11154"/>
                    <a:pt x="7383" y="11078"/>
                    <a:pt x="7568" y="11078"/>
                  </a:cubicBezTo>
                  <a:cubicBezTo>
                    <a:pt x="7623" y="11078"/>
                    <a:pt x="7678" y="11085"/>
                    <a:pt x="7732" y="11099"/>
                  </a:cubicBezTo>
                  <a:cubicBezTo>
                    <a:pt x="7873" y="11139"/>
                    <a:pt x="8014" y="11159"/>
                    <a:pt x="8154" y="11159"/>
                  </a:cubicBezTo>
                  <a:cubicBezTo>
                    <a:pt x="8828" y="11159"/>
                    <a:pt x="9451" y="10705"/>
                    <a:pt x="9624" y="10026"/>
                  </a:cubicBezTo>
                  <a:cubicBezTo>
                    <a:pt x="9684" y="9788"/>
                    <a:pt x="9877" y="9594"/>
                    <a:pt x="10116" y="9534"/>
                  </a:cubicBezTo>
                  <a:cubicBezTo>
                    <a:pt x="10935" y="9326"/>
                    <a:pt x="11427" y="8477"/>
                    <a:pt x="11188" y="7657"/>
                  </a:cubicBezTo>
                  <a:cubicBezTo>
                    <a:pt x="11129" y="7419"/>
                    <a:pt x="11203" y="7166"/>
                    <a:pt x="11382" y="6987"/>
                  </a:cubicBezTo>
                  <a:cubicBezTo>
                    <a:pt x="11993" y="6391"/>
                    <a:pt x="11993" y="5423"/>
                    <a:pt x="11382" y="4827"/>
                  </a:cubicBezTo>
                  <a:cubicBezTo>
                    <a:pt x="11203" y="4648"/>
                    <a:pt x="11129" y="4395"/>
                    <a:pt x="11188" y="4156"/>
                  </a:cubicBezTo>
                  <a:cubicBezTo>
                    <a:pt x="11427" y="3337"/>
                    <a:pt x="10935" y="2488"/>
                    <a:pt x="10116" y="2279"/>
                  </a:cubicBezTo>
                  <a:cubicBezTo>
                    <a:pt x="9877" y="2220"/>
                    <a:pt x="9684" y="2041"/>
                    <a:pt x="9624" y="1803"/>
                  </a:cubicBezTo>
                  <a:cubicBezTo>
                    <a:pt x="9520" y="1400"/>
                    <a:pt x="9267" y="1043"/>
                    <a:pt x="8909" y="834"/>
                  </a:cubicBezTo>
                  <a:cubicBezTo>
                    <a:pt x="8684" y="697"/>
                    <a:pt x="8421" y="631"/>
                    <a:pt x="8157" y="631"/>
                  </a:cubicBezTo>
                  <a:cubicBezTo>
                    <a:pt x="8019" y="631"/>
                    <a:pt x="7880" y="649"/>
                    <a:pt x="7747" y="685"/>
                  </a:cubicBezTo>
                  <a:cubicBezTo>
                    <a:pt x="7692" y="699"/>
                    <a:pt x="7636" y="706"/>
                    <a:pt x="7581" y="706"/>
                  </a:cubicBezTo>
                  <a:cubicBezTo>
                    <a:pt x="7396" y="706"/>
                    <a:pt x="7214" y="633"/>
                    <a:pt x="7077" y="507"/>
                  </a:cubicBezTo>
                  <a:cubicBezTo>
                    <a:pt x="6794" y="194"/>
                    <a:pt x="6406" y="15"/>
                    <a:pt x="59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3"/>
            <p:cNvSpPr/>
            <p:nvPr/>
          </p:nvSpPr>
          <p:spPr>
            <a:xfrm>
              <a:off x="4073061" y="1501096"/>
              <a:ext cx="95639" cy="90949"/>
            </a:xfrm>
            <a:custGeom>
              <a:rect b="b" l="l" r="r" t="t"/>
              <a:pathLst>
                <a:path extrusionOk="0" h="4053" w="4262">
                  <a:moveTo>
                    <a:pt x="1341" y="0"/>
                  </a:moveTo>
                  <a:lnTo>
                    <a:pt x="0" y="2324"/>
                  </a:lnTo>
                  <a:lnTo>
                    <a:pt x="2026" y="2190"/>
                  </a:lnTo>
                  <a:lnTo>
                    <a:pt x="2920" y="4052"/>
                  </a:lnTo>
                  <a:lnTo>
                    <a:pt x="4261" y="1669"/>
                  </a:lnTo>
                  <a:cubicBezTo>
                    <a:pt x="4246" y="1654"/>
                    <a:pt x="4231" y="1654"/>
                    <a:pt x="4231" y="1639"/>
                  </a:cubicBezTo>
                  <a:cubicBezTo>
                    <a:pt x="4052" y="1684"/>
                    <a:pt x="3859" y="1713"/>
                    <a:pt x="3680" y="1713"/>
                  </a:cubicBezTo>
                  <a:cubicBezTo>
                    <a:pt x="2652" y="1698"/>
                    <a:pt x="1728" y="1028"/>
                    <a:pt x="1430" y="30"/>
                  </a:cubicBezTo>
                  <a:cubicBezTo>
                    <a:pt x="1401" y="30"/>
                    <a:pt x="1371" y="15"/>
                    <a:pt x="1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3"/>
            <p:cNvSpPr/>
            <p:nvPr/>
          </p:nvSpPr>
          <p:spPr>
            <a:xfrm>
              <a:off x="4239534" y="1501096"/>
              <a:ext cx="95617" cy="90949"/>
            </a:xfrm>
            <a:custGeom>
              <a:rect b="b" l="l" r="r" t="t"/>
              <a:pathLst>
                <a:path extrusionOk="0" h="4053" w="4261">
                  <a:moveTo>
                    <a:pt x="2920" y="0"/>
                  </a:moveTo>
                  <a:cubicBezTo>
                    <a:pt x="2890" y="0"/>
                    <a:pt x="2861" y="15"/>
                    <a:pt x="2831" y="30"/>
                  </a:cubicBezTo>
                  <a:cubicBezTo>
                    <a:pt x="2533" y="1028"/>
                    <a:pt x="1624" y="1698"/>
                    <a:pt x="581" y="1698"/>
                  </a:cubicBezTo>
                  <a:cubicBezTo>
                    <a:pt x="403" y="1698"/>
                    <a:pt x="209" y="1684"/>
                    <a:pt x="45" y="1639"/>
                  </a:cubicBezTo>
                  <a:cubicBezTo>
                    <a:pt x="30" y="1654"/>
                    <a:pt x="15" y="1654"/>
                    <a:pt x="0" y="1669"/>
                  </a:cubicBezTo>
                  <a:lnTo>
                    <a:pt x="1356" y="4052"/>
                  </a:lnTo>
                  <a:lnTo>
                    <a:pt x="2250" y="2190"/>
                  </a:lnTo>
                  <a:lnTo>
                    <a:pt x="4261" y="2309"/>
                  </a:lnTo>
                  <a:lnTo>
                    <a:pt x="29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 name="Google Shape;1584;p73"/>
          <p:cNvGrpSpPr/>
          <p:nvPr/>
        </p:nvGrpSpPr>
        <p:grpSpPr>
          <a:xfrm>
            <a:off x="4787086" y="1270112"/>
            <a:ext cx="321936" cy="321947"/>
            <a:chOff x="4787086" y="1270112"/>
            <a:chExt cx="321936" cy="321947"/>
          </a:xfrm>
        </p:grpSpPr>
        <p:sp>
          <p:nvSpPr>
            <p:cNvPr id="1585" name="Google Shape;1585;p73"/>
            <p:cNvSpPr/>
            <p:nvPr/>
          </p:nvSpPr>
          <p:spPr>
            <a:xfrm>
              <a:off x="5002027" y="1440579"/>
              <a:ext cx="87942" cy="75264"/>
            </a:xfrm>
            <a:custGeom>
              <a:rect b="b" l="l" r="r" t="t"/>
              <a:pathLst>
                <a:path extrusionOk="0" h="3354" w="3919">
                  <a:moveTo>
                    <a:pt x="2250" y="1"/>
                  </a:moveTo>
                  <a:cubicBezTo>
                    <a:pt x="746" y="1"/>
                    <a:pt x="1" y="1803"/>
                    <a:pt x="1058" y="2861"/>
                  </a:cubicBezTo>
                  <a:cubicBezTo>
                    <a:pt x="1399" y="3202"/>
                    <a:pt x="1817" y="3354"/>
                    <a:pt x="2227" y="3354"/>
                  </a:cubicBezTo>
                  <a:cubicBezTo>
                    <a:pt x="3090" y="3354"/>
                    <a:pt x="3919" y="2679"/>
                    <a:pt x="3919" y="1669"/>
                  </a:cubicBezTo>
                  <a:cubicBezTo>
                    <a:pt x="3919" y="746"/>
                    <a:pt x="3174" y="1"/>
                    <a:pt x="22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3"/>
            <p:cNvSpPr/>
            <p:nvPr/>
          </p:nvSpPr>
          <p:spPr>
            <a:xfrm>
              <a:off x="4995677" y="1515794"/>
              <a:ext cx="113344" cy="76251"/>
            </a:xfrm>
            <a:custGeom>
              <a:rect b="b" l="l" r="r" t="t"/>
              <a:pathLst>
                <a:path extrusionOk="0" h="3398" w="5051">
                  <a:moveTo>
                    <a:pt x="2518" y="1"/>
                  </a:moveTo>
                  <a:cubicBezTo>
                    <a:pt x="1118" y="16"/>
                    <a:pt x="1" y="1148"/>
                    <a:pt x="1" y="2548"/>
                  </a:cubicBezTo>
                  <a:lnTo>
                    <a:pt x="1" y="3397"/>
                  </a:lnTo>
                  <a:lnTo>
                    <a:pt x="5051" y="3397"/>
                  </a:lnTo>
                  <a:lnTo>
                    <a:pt x="5051" y="2548"/>
                  </a:lnTo>
                  <a:cubicBezTo>
                    <a:pt x="5051" y="1148"/>
                    <a:pt x="3919" y="16"/>
                    <a:pt x="25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3"/>
            <p:cNvSpPr/>
            <p:nvPr/>
          </p:nvSpPr>
          <p:spPr>
            <a:xfrm>
              <a:off x="5017398" y="1332940"/>
              <a:ext cx="69901" cy="88616"/>
            </a:xfrm>
            <a:custGeom>
              <a:rect b="b" l="l" r="r" t="t"/>
              <a:pathLst>
                <a:path extrusionOk="0" h="3949" w="3115">
                  <a:moveTo>
                    <a:pt x="1550" y="1"/>
                  </a:moveTo>
                  <a:lnTo>
                    <a:pt x="1" y="1550"/>
                  </a:lnTo>
                  <a:lnTo>
                    <a:pt x="597" y="2146"/>
                  </a:lnTo>
                  <a:lnTo>
                    <a:pt x="1133" y="1595"/>
                  </a:lnTo>
                  <a:lnTo>
                    <a:pt x="1133" y="3949"/>
                  </a:lnTo>
                  <a:lnTo>
                    <a:pt x="1982" y="3949"/>
                  </a:lnTo>
                  <a:lnTo>
                    <a:pt x="1982" y="1610"/>
                  </a:lnTo>
                  <a:lnTo>
                    <a:pt x="2519" y="2146"/>
                  </a:lnTo>
                  <a:lnTo>
                    <a:pt x="3115" y="1550"/>
                  </a:lnTo>
                  <a:lnTo>
                    <a:pt x="15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3"/>
            <p:cNvSpPr/>
            <p:nvPr/>
          </p:nvSpPr>
          <p:spPr>
            <a:xfrm>
              <a:off x="4787086" y="1270112"/>
              <a:ext cx="170858" cy="321947"/>
            </a:xfrm>
            <a:custGeom>
              <a:rect b="b" l="l" r="r" t="t"/>
              <a:pathLst>
                <a:path extrusionOk="0" h="14347" w="7614">
                  <a:moveTo>
                    <a:pt x="5930" y="2518"/>
                  </a:moveTo>
                  <a:lnTo>
                    <a:pt x="5930" y="4231"/>
                  </a:lnTo>
                  <a:lnTo>
                    <a:pt x="1684" y="4231"/>
                  </a:lnTo>
                  <a:lnTo>
                    <a:pt x="1684" y="2518"/>
                  </a:lnTo>
                  <a:close/>
                  <a:moveTo>
                    <a:pt x="5930" y="5065"/>
                  </a:moveTo>
                  <a:lnTo>
                    <a:pt x="5930" y="6749"/>
                  </a:lnTo>
                  <a:lnTo>
                    <a:pt x="1684" y="6749"/>
                  </a:lnTo>
                  <a:lnTo>
                    <a:pt x="1684" y="5065"/>
                  </a:lnTo>
                  <a:close/>
                  <a:moveTo>
                    <a:pt x="5930" y="7598"/>
                  </a:moveTo>
                  <a:lnTo>
                    <a:pt x="5930" y="9266"/>
                  </a:lnTo>
                  <a:lnTo>
                    <a:pt x="1684" y="9266"/>
                  </a:lnTo>
                  <a:lnTo>
                    <a:pt x="1684" y="7598"/>
                  </a:lnTo>
                  <a:close/>
                  <a:moveTo>
                    <a:pt x="5930" y="10115"/>
                  </a:moveTo>
                  <a:lnTo>
                    <a:pt x="5930" y="11814"/>
                  </a:lnTo>
                  <a:lnTo>
                    <a:pt x="1684" y="11814"/>
                  </a:lnTo>
                  <a:lnTo>
                    <a:pt x="1684" y="10115"/>
                  </a:lnTo>
                  <a:close/>
                  <a:moveTo>
                    <a:pt x="1" y="0"/>
                  </a:moveTo>
                  <a:lnTo>
                    <a:pt x="1" y="834"/>
                  </a:lnTo>
                  <a:lnTo>
                    <a:pt x="835" y="834"/>
                  </a:lnTo>
                  <a:lnTo>
                    <a:pt x="835" y="13497"/>
                  </a:lnTo>
                  <a:lnTo>
                    <a:pt x="1" y="13497"/>
                  </a:lnTo>
                  <a:lnTo>
                    <a:pt x="1" y="14346"/>
                  </a:lnTo>
                  <a:lnTo>
                    <a:pt x="2518" y="14346"/>
                  </a:lnTo>
                  <a:lnTo>
                    <a:pt x="2518" y="13497"/>
                  </a:lnTo>
                  <a:lnTo>
                    <a:pt x="1684" y="13497"/>
                  </a:lnTo>
                  <a:lnTo>
                    <a:pt x="1684" y="12663"/>
                  </a:lnTo>
                  <a:lnTo>
                    <a:pt x="5930" y="12663"/>
                  </a:lnTo>
                  <a:lnTo>
                    <a:pt x="5930" y="13497"/>
                  </a:lnTo>
                  <a:lnTo>
                    <a:pt x="5095" y="13497"/>
                  </a:lnTo>
                  <a:lnTo>
                    <a:pt x="5095" y="14346"/>
                  </a:lnTo>
                  <a:lnTo>
                    <a:pt x="7613" y="14346"/>
                  </a:lnTo>
                  <a:lnTo>
                    <a:pt x="7613" y="13497"/>
                  </a:lnTo>
                  <a:lnTo>
                    <a:pt x="6779" y="13497"/>
                  </a:lnTo>
                  <a:lnTo>
                    <a:pt x="6779" y="834"/>
                  </a:lnTo>
                  <a:lnTo>
                    <a:pt x="7613" y="834"/>
                  </a:lnTo>
                  <a:lnTo>
                    <a:pt x="7613" y="0"/>
                  </a:lnTo>
                  <a:lnTo>
                    <a:pt x="5095" y="0"/>
                  </a:lnTo>
                  <a:lnTo>
                    <a:pt x="5095" y="834"/>
                  </a:lnTo>
                  <a:lnTo>
                    <a:pt x="5945" y="834"/>
                  </a:lnTo>
                  <a:lnTo>
                    <a:pt x="5945" y="1683"/>
                  </a:lnTo>
                  <a:lnTo>
                    <a:pt x="1684" y="1683"/>
                  </a:lnTo>
                  <a:lnTo>
                    <a:pt x="1684" y="834"/>
                  </a:lnTo>
                  <a:lnTo>
                    <a:pt x="2518" y="834"/>
                  </a:lnTo>
                  <a:lnTo>
                    <a:pt x="25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73"/>
          <p:cNvGrpSpPr/>
          <p:nvPr/>
        </p:nvGrpSpPr>
        <p:grpSpPr>
          <a:xfrm>
            <a:off x="5485067" y="1270112"/>
            <a:ext cx="207615" cy="321931"/>
            <a:chOff x="5485067" y="1270112"/>
            <a:chExt cx="207615" cy="321931"/>
          </a:xfrm>
        </p:grpSpPr>
        <p:sp>
          <p:nvSpPr>
            <p:cNvPr id="1590" name="Google Shape;1590;p73"/>
            <p:cNvSpPr/>
            <p:nvPr/>
          </p:nvSpPr>
          <p:spPr>
            <a:xfrm>
              <a:off x="5485067" y="1554232"/>
              <a:ext cx="207615" cy="37811"/>
            </a:xfrm>
            <a:custGeom>
              <a:rect b="b" l="l" r="r" t="t"/>
              <a:pathLst>
                <a:path extrusionOk="0" h="1685" w="9252">
                  <a:moveTo>
                    <a:pt x="850" y="1"/>
                  </a:moveTo>
                  <a:lnTo>
                    <a:pt x="850" y="835"/>
                  </a:lnTo>
                  <a:lnTo>
                    <a:pt x="1" y="835"/>
                  </a:lnTo>
                  <a:lnTo>
                    <a:pt x="1" y="1684"/>
                  </a:lnTo>
                  <a:lnTo>
                    <a:pt x="9252" y="1684"/>
                  </a:lnTo>
                  <a:lnTo>
                    <a:pt x="9252" y="835"/>
                  </a:lnTo>
                  <a:lnTo>
                    <a:pt x="8403" y="835"/>
                  </a:lnTo>
                  <a:lnTo>
                    <a:pt x="8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3"/>
            <p:cNvSpPr/>
            <p:nvPr/>
          </p:nvSpPr>
          <p:spPr>
            <a:xfrm>
              <a:off x="5485067" y="1420855"/>
              <a:ext cx="207615" cy="114354"/>
            </a:xfrm>
            <a:custGeom>
              <a:rect b="b" l="l" r="r" t="t"/>
              <a:pathLst>
                <a:path extrusionOk="0" h="5096" w="9252">
                  <a:moveTo>
                    <a:pt x="1" y="1"/>
                  </a:moveTo>
                  <a:lnTo>
                    <a:pt x="1" y="850"/>
                  </a:lnTo>
                  <a:lnTo>
                    <a:pt x="1014" y="850"/>
                  </a:lnTo>
                  <a:lnTo>
                    <a:pt x="1624" y="5096"/>
                  </a:lnTo>
                  <a:lnTo>
                    <a:pt x="4202" y="5096"/>
                  </a:lnTo>
                  <a:lnTo>
                    <a:pt x="4202" y="850"/>
                  </a:lnTo>
                  <a:lnTo>
                    <a:pt x="5051" y="850"/>
                  </a:lnTo>
                  <a:lnTo>
                    <a:pt x="5051" y="5096"/>
                  </a:lnTo>
                  <a:lnTo>
                    <a:pt x="7628" y="5096"/>
                  </a:lnTo>
                  <a:lnTo>
                    <a:pt x="8224" y="850"/>
                  </a:lnTo>
                  <a:lnTo>
                    <a:pt x="9252" y="850"/>
                  </a:lnTo>
                  <a:lnTo>
                    <a:pt x="92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3"/>
            <p:cNvSpPr/>
            <p:nvPr/>
          </p:nvSpPr>
          <p:spPr>
            <a:xfrm>
              <a:off x="5538561" y="1270112"/>
              <a:ext cx="87942" cy="75331"/>
            </a:xfrm>
            <a:custGeom>
              <a:rect b="b" l="l" r="r" t="t"/>
              <a:pathLst>
                <a:path extrusionOk="0" h="3357" w="3919">
                  <a:moveTo>
                    <a:pt x="2250" y="0"/>
                  </a:moveTo>
                  <a:cubicBezTo>
                    <a:pt x="745" y="0"/>
                    <a:pt x="0" y="1803"/>
                    <a:pt x="1058" y="2860"/>
                  </a:cubicBezTo>
                  <a:cubicBezTo>
                    <a:pt x="1401" y="3203"/>
                    <a:pt x="1822" y="3357"/>
                    <a:pt x="2235" y="3357"/>
                  </a:cubicBezTo>
                  <a:cubicBezTo>
                    <a:pt x="3095" y="3357"/>
                    <a:pt x="3918" y="2690"/>
                    <a:pt x="3918" y="1683"/>
                  </a:cubicBezTo>
                  <a:cubicBezTo>
                    <a:pt x="3918" y="745"/>
                    <a:pt x="3173" y="0"/>
                    <a:pt x="22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3"/>
            <p:cNvSpPr/>
            <p:nvPr/>
          </p:nvSpPr>
          <p:spPr>
            <a:xfrm>
              <a:off x="5532211" y="1346987"/>
              <a:ext cx="113344" cy="55180"/>
            </a:xfrm>
            <a:custGeom>
              <a:rect b="b" l="l" r="r" t="t"/>
              <a:pathLst>
                <a:path extrusionOk="0" h="2459" w="5051">
                  <a:moveTo>
                    <a:pt x="2518" y="0"/>
                  </a:moveTo>
                  <a:cubicBezTo>
                    <a:pt x="1162" y="0"/>
                    <a:pt x="45" y="1088"/>
                    <a:pt x="0" y="2459"/>
                  </a:cubicBezTo>
                  <a:lnTo>
                    <a:pt x="5050" y="2459"/>
                  </a:lnTo>
                  <a:cubicBezTo>
                    <a:pt x="5006" y="1088"/>
                    <a:pt x="3888" y="0"/>
                    <a:pt x="2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3"/>
            <p:cNvSpPr/>
            <p:nvPr/>
          </p:nvSpPr>
          <p:spPr>
            <a:xfrm>
              <a:off x="5648197" y="1329597"/>
              <a:ext cx="34782" cy="72571"/>
            </a:xfrm>
            <a:custGeom>
              <a:rect b="b" l="l" r="r" t="t"/>
              <a:pathLst>
                <a:path extrusionOk="0" h="3234" w="1550">
                  <a:moveTo>
                    <a:pt x="597" y="1"/>
                  </a:moveTo>
                  <a:lnTo>
                    <a:pt x="1" y="582"/>
                  </a:lnTo>
                  <a:lnTo>
                    <a:pt x="716" y="1312"/>
                  </a:lnTo>
                  <a:lnTo>
                    <a:pt x="716" y="3234"/>
                  </a:lnTo>
                  <a:lnTo>
                    <a:pt x="1550" y="3234"/>
                  </a:lnTo>
                  <a:lnTo>
                    <a:pt x="1550" y="954"/>
                  </a:lnTo>
                  <a:lnTo>
                    <a:pt x="5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3"/>
            <p:cNvSpPr/>
            <p:nvPr/>
          </p:nvSpPr>
          <p:spPr>
            <a:xfrm>
              <a:off x="5494424" y="1329597"/>
              <a:ext cx="35119" cy="72571"/>
            </a:xfrm>
            <a:custGeom>
              <a:rect b="b" l="l" r="r" t="t"/>
              <a:pathLst>
                <a:path extrusionOk="0" h="3234" w="1565">
                  <a:moveTo>
                    <a:pt x="969" y="1"/>
                  </a:moveTo>
                  <a:lnTo>
                    <a:pt x="1" y="954"/>
                  </a:lnTo>
                  <a:lnTo>
                    <a:pt x="1" y="3234"/>
                  </a:lnTo>
                  <a:lnTo>
                    <a:pt x="850" y="3234"/>
                  </a:lnTo>
                  <a:lnTo>
                    <a:pt x="850" y="1312"/>
                  </a:lnTo>
                  <a:lnTo>
                    <a:pt x="1565" y="582"/>
                  </a:lnTo>
                  <a:lnTo>
                    <a:pt x="9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6" name="Google Shape;1596;p73"/>
          <p:cNvGrpSpPr/>
          <p:nvPr/>
        </p:nvGrpSpPr>
        <p:grpSpPr>
          <a:xfrm>
            <a:off x="6070069" y="1270112"/>
            <a:ext cx="321596" cy="321934"/>
            <a:chOff x="6070069" y="1270112"/>
            <a:chExt cx="321596" cy="321934"/>
          </a:xfrm>
        </p:grpSpPr>
        <p:sp>
          <p:nvSpPr>
            <p:cNvPr id="1597" name="Google Shape;1597;p73"/>
            <p:cNvSpPr/>
            <p:nvPr/>
          </p:nvSpPr>
          <p:spPr>
            <a:xfrm>
              <a:off x="6193416" y="1270762"/>
              <a:ext cx="75241" cy="75241"/>
            </a:xfrm>
            <a:custGeom>
              <a:rect b="b" l="l" r="r" t="t"/>
              <a:pathLst>
                <a:path extrusionOk="0" h="3353" w="3353">
                  <a:moveTo>
                    <a:pt x="1669" y="1"/>
                  </a:moveTo>
                  <a:cubicBezTo>
                    <a:pt x="745" y="1"/>
                    <a:pt x="1" y="746"/>
                    <a:pt x="1" y="1684"/>
                  </a:cubicBezTo>
                  <a:cubicBezTo>
                    <a:pt x="1" y="2608"/>
                    <a:pt x="745" y="3353"/>
                    <a:pt x="1669" y="3353"/>
                  </a:cubicBezTo>
                  <a:cubicBezTo>
                    <a:pt x="2593" y="3353"/>
                    <a:pt x="3352" y="2608"/>
                    <a:pt x="3352" y="1684"/>
                  </a:cubicBezTo>
                  <a:cubicBezTo>
                    <a:pt x="3352" y="746"/>
                    <a:pt x="2593" y="1"/>
                    <a:pt x="16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3"/>
            <p:cNvSpPr/>
            <p:nvPr/>
          </p:nvSpPr>
          <p:spPr>
            <a:xfrm>
              <a:off x="6136578" y="1421529"/>
              <a:ext cx="188586" cy="75578"/>
            </a:xfrm>
            <a:custGeom>
              <a:rect b="b" l="l" r="r" t="t"/>
              <a:pathLst>
                <a:path extrusionOk="0" h="3368" w="8404">
                  <a:moveTo>
                    <a:pt x="4202" y="1"/>
                  </a:moveTo>
                  <a:cubicBezTo>
                    <a:pt x="1714" y="1"/>
                    <a:pt x="61" y="805"/>
                    <a:pt x="1" y="835"/>
                  </a:cubicBezTo>
                  <a:lnTo>
                    <a:pt x="1" y="3367"/>
                  </a:lnTo>
                  <a:cubicBezTo>
                    <a:pt x="1342" y="2801"/>
                    <a:pt x="2768" y="2518"/>
                    <a:pt x="4196" y="2518"/>
                  </a:cubicBezTo>
                  <a:cubicBezTo>
                    <a:pt x="5625" y="2518"/>
                    <a:pt x="7055" y="2801"/>
                    <a:pt x="8403" y="3367"/>
                  </a:cubicBezTo>
                  <a:lnTo>
                    <a:pt x="8403" y="850"/>
                  </a:lnTo>
                  <a:cubicBezTo>
                    <a:pt x="8329" y="805"/>
                    <a:pt x="6690" y="1"/>
                    <a:pt x="4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3"/>
            <p:cNvSpPr/>
            <p:nvPr/>
          </p:nvSpPr>
          <p:spPr>
            <a:xfrm>
              <a:off x="6070069" y="1459293"/>
              <a:ext cx="47483" cy="56526"/>
            </a:xfrm>
            <a:custGeom>
              <a:rect b="b" l="l" r="r" t="t"/>
              <a:pathLst>
                <a:path extrusionOk="0" h="2519" w="2116">
                  <a:moveTo>
                    <a:pt x="0" y="1"/>
                  </a:moveTo>
                  <a:lnTo>
                    <a:pt x="835" y="1267"/>
                  </a:lnTo>
                  <a:lnTo>
                    <a:pt x="0" y="2519"/>
                  </a:lnTo>
                  <a:lnTo>
                    <a:pt x="2116" y="2519"/>
                  </a:lnTo>
                  <a:lnTo>
                    <a:pt x="21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3"/>
            <p:cNvSpPr/>
            <p:nvPr/>
          </p:nvSpPr>
          <p:spPr>
            <a:xfrm>
              <a:off x="6343845" y="1458979"/>
              <a:ext cx="47820" cy="56841"/>
            </a:xfrm>
            <a:custGeom>
              <a:rect b="b" l="l" r="r" t="t"/>
              <a:pathLst>
                <a:path extrusionOk="0" h="2533" w="2131">
                  <a:moveTo>
                    <a:pt x="2131" y="0"/>
                  </a:moveTo>
                  <a:lnTo>
                    <a:pt x="0" y="15"/>
                  </a:lnTo>
                  <a:lnTo>
                    <a:pt x="0" y="2533"/>
                  </a:lnTo>
                  <a:lnTo>
                    <a:pt x="2131" y="2533"/>
                  </a:lnTo>
                  <a:lnTo>
                    <a:pt x="1297" y="1266"/>
                  </a:lnTo>
                  <a:lnTo>
                    <a:pt x="2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3"/>
            <p:cNvSpPr/>
            <p:nvPr/>
          </p:nvSpPr>
          <p:spPr>
            <a:xfrm>
              <a:off x="6240223" y="1497417"/>
              <a:ext cx="37789" cy="56841"/>
            </a:xfrm>
            <a:custGeom>
              <a:rect b="b" l="l" r="r" t="t"/>
              <a:pathLst>
                <a:path extrusionOk="0" h="2533" w="1684">
                  <a:moveTo>
                    <a:pt x="0" y="0"/>
                  </a:moveTo>
                  <a:lnTo>
                    <a:pt x="0" y="2533"/>
                  </a:lnTo>
                  <a:lnTo>
                    <a:pt x="1684" y="2533"/>
                  </a:lnTo>
                  <a:lnTo>
                    <a:pt x="1684" y="194"/>
                  </a:lnTo>
                  <a:cubicBezTo>
                    <a:pt x="1132" y="90"/>
                    <a:pt x="566" y="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3"/>
            <p:cNvSpPr/>
            <p:nvPr/>
          </p:nvSpPr>
          <p:spPr>
            <a:xfrm>
              <a:off x="6183722" y="1497417"/>
              <a:ext cx="37789" cy="94629"/>
            </a:xfrm>
            <a:custGeom>
              <a:rect b="b" l="l" r="r" t="t"/>
              <a:pathLst>
                <a:path extrusionOk="0" h="4217" w="1684">
                  <a:moveTo>
                    <a:pt x="1684" y="0"/>
                  </a:moveTo>
                  <a:cubicBezTo>
                    <a:pt x="1118" y="15"/>
                    <a:pt x="552" y="90"/>
                    <a:pt x="0" y="194"/>
                  </a:cubicBezTo>
                  <a:lnTo>
                    <a:pt x="0" y="4216"/>
                  </a:lnTo>
                  <a:lnTo>
                    <a:pt x="1684" y="4216"/>
                  </a:lnTo>
                  <a:lnTo>
                    <a:pt x="16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3"/>
            <p:cNvSpPr/>
            <p:nvPr/>
          </p:nvSpPr>
          <p:spPr>
            <a:xfrm>
              <a:off x="6127221" y="1270112"/>
              <a:ext cx="207301" cy="135403"/>
            </a:xfrm>
            <a:custGeom>
              <a:rect b="b" l="l" r="r" t="t"/>
              <a:pathLst>
                <a:path extrusionOk="0" h="6034" w="9238">
                  <a:moveTo>
                    <a:pt x="1" y="0"/>
                  </a:moveTo>
                  <a:lnTo>
                    <a:pt x="1" y="5065"/>
                  </a:lnTo>
                  <a:lnTo>
                    <a:pt x="2951" y="5065"/>
                  </a:lnTo>
                  <a:lnTo>
                    <a:pt x="2951" y="6033"/>
                  </a:lnTo>
                  <a:cubicBezTo>
                    <a:pt x="3502" y="5952"/>
                    <a:pt x="4060" y="5911"/>
                    <a:pt x="4621" y="5911"/>
                  </a:cubicBezTo>
                  <a:cubicBezTo>
                    <a:pt x="5181" y="5911"/>
                    <a:pt x="5744" y="5952"/>
                    <a:pt x="6302" y="6033"/>
                  </a:cubicBezTo>
                  <a:lnTo>
                    <a:pt x="6302" y="5065"/>
                  </a:lnTo>
                  <a:lnTo>
                    <a:pt x="9237" y="5065"/>
                  </a:lnTo>
                  <a:lnTo>
                    <a:pt x="9237" y="0"/>
                  </a:lnTo>
                  <a:lnTo>
                    <a:pt x="7554" y="0"/>
                  </a:lnTo>
                  <a:lnTo>
                    <a:pt x="7554" y="3397"/>
                  </a:lnTo>
                  <a:lnTo>
                    <a:pt x="1684" y="3397"/>
                  </a:lnTo>
                  <a:lnTo>
                    <a:pt x="16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73"/>
          <p:cNvGrpSpPr/>
          <p:nvPr/>
        </p:nvGrpSpPr>
        <p:grpSpPr>
          <a:xfrm>
            <a:off x="6772067" y="1270112"/>
            <a:ext cx="321599" cy="321947"/>
            <a:chOff x="6772067" y="1270112"/>
            <a:chExt cx="321599" cy="321947"/>
          </a:xfrm>
        </p:grpSpPr>
        <p:sp>
          <p:nvSpPr>
            <p:cNvPr id="1605" name="Google Shape;1605;p73"/>
            <p:cNvSpPr/>
            <p:nvPr/>
          </p:nvSpPr>
          <p:spPr>
            <a:xfrm>
              <a:off x="6826212" y="1270112"/>
              <a:ext cx="87942" cy="75331"/>
            </a:xfrm>
            <a:custGeom>
              <a:rect b="b" l="l" r="r" t="t"/>
              <a:pathLst>
                <a:path extrusionOk="0" h="3357" w="3919">
                  <a:moveTo>
                    <a:pt x="2235" y="0"/>
                  </a:moveTo>
                  <a:cubicBezTo>
                    <a:pt x="745" y="0"/>
                    <a:pt x="1" y="1803"/>
                    <a:pt x="1043" y="2860"/>
                  </a:cubicBezTo>
                  <a:cubicBezTo>
                    <a:pt x="1386" y="3203"/>
                    <a:pt x="1809" y="3357"/>
                    <a:pt x="2224" y="3357"/>
                  </a:cubicBezTo>
                  <a:cubicBezTo>
                    <a:pt x="3089" y="3357"/>
                    <a:pt x="3919" y="2690"/>
                    <a:pt x="3919" y="1683"/>
                  </a:cubicBezTo>
                  <a:cubicBezTo>
                    <a:pt x="3919" y="745"/>
                    <a:pt x="3159" y="0"/>
                    <a:pt x="2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3"/>
            <p:cNvSpPr/>
            <p:nvPr/>
          </p:nvSpPr>
          <p:spPr>
            <a:xfrm>
              <a:off x="6913791" y="1535181"/>
              <a:ext cx="160491" cy="56526"/>
            </a:xfrm>
            <a:custGeom>
              <a:rect b="b" l="l" r="r" t="t"/>
              <a:pathLst>
                <a:path extrusionOk="0" h="2519" w="7152">
                  <a:moveTo>
                    <a:pt x="1" y="1"/>
                  </a:moveTo>
                  <a:lnTo>
                    <a:pt x="1" y="2518"/>
                  </a:lnTo>
                  <a:lnTo>
                    <a:pt x="7152" y="2518"/>
                  </a:lnTo>
                  <a:lnTo>
                    <a:pt x="71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3"/>
            <p:cNvSpPr/>
            <p:nvPr/>
          </p:nvSpPr>
          <p:spPr>
            <a:xfrm>
              <a:off x="6772067" y="1270112"/>
              <a:ext cx="198257" cy="321947"/>
            </a:xfrm>
            <a:custGeom>
              <a:rect b="b" l="l" r="r" t="t"/>
              <a:pathLst>
                <a:path extrusionOk="0" h="14347" w="8835">
                  <a:moveTo>
                    <a:pt x="0" y="0"/>
                  </a:moveTo>
                  <a:lnTo>
                    <a:pt x="0" y="5035"/>
                  </a:lnTo>
                  <a:lnTo>
                    <a:pt x="2965" y="5035"/>
                  </a:lnTo>
                  <a:lnTo>
                    <a:pt x="2965" y="14346"/>
                  </a:lnTo>
                  <a:lnTo>
                    <a:pt x="4633" y="14346"/>
                  </a:lnTo>
                  <a:lnTo>
                    <a:pt x="4633" y="8626"/>
                  </a:lnTo>
                  <a:lnTo>
                    <a:pt x="6317" y="9743"/>
                  </a:lnTo>
                  <a:lnTo>
                    <a:pt x="6317" y="10994"/>
                  </a:lnTo>
                  <a:lnTo>
                    <a:pt x="7985" y="10994"/>
                  </a:lnTo>
                  <a:lnTo>
                    <a:pt x="7985" y="8849"/>
                  </a:lnTo>
                  <a:lnTo>
                    <a:pt x="6317" y="7732"/>
                  </a:lnTo>
                  <a:lnTo>
                    <a:pt x="6317" y="5035"/>
                  </a:lnTo>
                  <a:lnTo>
                    <a:pt x="8834" y="5035"/>
                  </a:lnTo>
                  <a:lnTo>
                    <a:pt x="8834" y="3367"/>
                  </a:lnTo>
                  <a:lnTo>
                    <a:pt x="1669" y="3367"/>
                  </a:lnTo>
                  <a:lnTo>
                    <a:pt x="16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3"/>
            <p:cNvSpPr/>
            <p:nvPr/>
          </p:nvSpPr>
          <p:spPr>
            <a:xfrm>
              <a:off x="6989342" y="1270112"/>
              <a:ext cx="104324" cy="246728"/>
            </a:xfrm>
            <a:custGeom>
              <a:rect b="b" l="l" r="r" t="t"/>
              <a:pathLst>
                <a:path extrusionOk="0" h="10995" w="4649">
                  <a:moveTo>
                    <a:pt x="1" y="0"/>
                  </a:moveTo>
                  <a:lnTo>
                    <a:pt x="1" y="10994"/>
                  </a:lnTo>
                  <a:lnTo>
                    <a:pt x="835" y="10994"/>
                  </a:lnTo>
                  <a:lnTo>
                    <a:pt x="835" y="3367"/>
                  </a:lnTo>
                  <a:lnTo>
                    <a:pt x="4649" y="3367"/>
                  </a:lnTo>
                  <a:lnTo>
                    <a:pt x="3531" y="1683"/>
                  </a:lnTo>
                  <a:lnTo>
                    <a:pt x="4649" y="1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9" name="Google Shape;1609;p73"/>
          <p:cNvGrpSpPr/>
          <p:nvPr/>
        </p:nvGrpSpPr>
        <p:grpSpPr>
          <a:xfrm>
            <a:off x="7474066" y="1270112"/>
            <a:ext cx="282834" cy="321933"/>
            <a:chOff x="7474066" y="1270112"/>
            <a:chExt cx="282834" cy="321933"/>
          </a:xfrm>
        </p:grpSpPr>
        <p:sp>
          <p:nvSpPr>
            <p:cNvPr id="1610" name="Google Shape;1610;p73"/>
            <p:cNvSpPr/>
            <p:nvPr/>
          </p:nvSpPr>
          <p:spPr>
            <a:xfrm>
              <a:off x="7474066" y="1270112"/>
              <a:ext cx="282834" cy="227340"/>
            </a:xfrm>
            <a:custGeom>
              <a:rect b="b" l="l" r="r" t="t"/>
              <a:pathLst>
                <a:path extrusionOk="0" h="10131" w="12604">
                  <a:moveTo>
                    <a:pt x="2518" y="1683"/>
                  </a:moveTo>
                  <a:lnTo>
                    <a:pt x="2518" y="4812"/>
                  </a:lnTo>
                  <a:cubicBezTo>
                    <a:pt x="1579" y="4037"/>
                    <a:pt x="983" y="2905"/>
                    <a:pt x="864" y="1683"/>
                  </a:cubicBezTo>
                  <a:close/>
                  <a:moveTo>
                    <a:pt x="11739" y="1683"/>
                  </a:moveTo>
                  <a:cubicBezTo>
                    <a:pt x="11635" y="2905"/>
                    <a:pt x="11024" y="4022"/>
                    <a:pt x="10086" y="4812"/>
                  </a:cubicBezTo>
                  <a:lnTo>
                    <a:pt x="10086" y="1683"/>
                  </a:lnTo>
                  <a:close/>
                  <a:moveTo>
                    <a:pt x="6302" y="1996"/>
                  </a:moveTo>
                  <a:lnTo>
                    <a:pt x="7076" y="3560"/>
                  </a:lnTo>
                  <a:lnTo>
                    <a:pt x="8805" y="3814"/>
                  </a:lnTo>
                  <a:lnTo>
                    <a:pt x="7553" y="5035"/>
                  </a:lnTo>
                  <a:lnTo>
                    <a:pt x="7851" y="6749"/>
                  </a:lnTo>
                  <a:lnTo>
                    <a:pt x="6302" y="5929"/>
                  </a:lnTo>
                  <a:lnTo>
                    <a:pt x="4752" y="6749"/>
                  </a:lnTo>
                  <a:lnTo>
                    <a:pt x="5050" y="5035"/>
                  </a:lnTo>
                  <a:lnTo>
                    <a:pt x="3799" y="3814"/>
                  </a:lnTo>
                  <a:lnTo>
                    <a:pt x="5527" y="3560"/>
                  </a:lnTo>
                  <a:lnTo>
                    <a:pt x="6302" y="1996"/>
                  </a:lnTo>
                  <a:close/>
                  <a:moveTo>
                    <a:pt x="2518" y="0"/>
                  </a:moveTo>
                  <a:lnTo>
                    <a:pt x="2518" y="834"/>
                  </a:lnTo>
                  <a:lnTo>
                    <a:pt x="0" y="834"/>
                  </a:lnTo>
                  <a:lnTo>
                    <a:pt x="0" y="1266"/>
                  </a:lnTo>
                  <a:cubicBezTo>
                    <a:pt x="15" y="3128"/>
                    <a:pt x="968" y="4871"/>
                    <a:pt x="2562" y="5870"/>
                  </a:cubicBezTo>
                  <a:cubicBezTo>
                    <a:pt x="2711" y="7315"/>
                    <a:pt x="3680" y="8536"/>
                    <a:pt x="5050" y="9043"/>
                  </a:cubicBezTo>
                  <a:lnTo>
                    <a:pt x="5050" y="10130"/>
                  </a:lnTo>
                  <a:lnTo>
                    <a:pt x="7568" y="10130"/>
                  </a:lnTo>
                  <a:lnTo>
                    <a:pt x="7568" y="9043"/>
                  </a:lnTo>
                  <a:cubicBezTo>
                    <a:pt x="8924" y="8551"/>
                    <a:pt x="9892" y="7315"/>
                    <a:pt x="10056" y="5870"/>
                  </a:cubicBezTo>
                  <a:cubicBezTo>
                    <a:pt x="11635" y="4871"/>
                    <a:pt x="12603" y="3143"/>
                    <a:pt x="12603" y="1266"/>
                  </a:cubicBezTo>
                  <a:lnTo>
                    <a:pt x="12603" y="834"/>
                  </a:lnTo>
                  <a:lnTo>
                    <a:pt x="10086" y="834"/>
                  </a:lnTo>
                  <a:lnTo>
                    <a:pt x="100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3"/>
            <p:cNvSpPr/>
            <p:nvPr/>
          </p:nvSpPr>
          <p:spPr>
            <a:xfrm>
              <a:off x="7528210" y="1516804"/>
              <a:ext cx="175189" cy="75241"/>
            </a:xfrm>
            <a:custGeom>
              <a:rect b="b" l="l" r="r" t="t"/>
              <a:pathLst>
                <a:path extrusionOk="0" h="3353" w="7807">
                  <a:moveTo>
                    <a:pt x="5155" y="1252"/>
                  </a:moveTo>
                  <a:lnTo>
                    <a:pt x="5155" y="2101"/>
                  </a:lnTo>
                  <a:lnTo>
                    <a:pt x="2637" y="2101"/>
                  </a:lnTo>
                  <a:lnTo>
                    <a:pt x="2637" y="1252"/>
                  </a:lnTo>
                  <a:close/>
                  <a:moveTo>
                    <a:pt x="1043" y="0"/>
                  </a:moveTo>
                  <a:lnTo>
                    <a:pt x="0" y="3352"/>
                  </a:lnTo>
                  <a:lnTo>
                    <a:pt x="7807" y="3352"/>
                  </a:lnTo>
                  <a:lnTo>
                    <a:pt x="67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3"/>
            <p:cNvSpPr/>
            <p:nvPr/>
          </p:nvSpPr>
          <p:spPr>
            <a:xfrm>
              <a:off x="7599745" y="1357354"/>
              <a:ext cx="31438" cy="29778"/>
            </a:xfrm>
            <a:custGeom>
              <a:rect b="b" l="l" r="r" t="t"/>
              <a:pathLst>
                <a:path extrusionOk="0" h="1327" w="1401">
                  <a:moveTo>
                    <a:pt x="701" y="0"/>
                  </a:moveTo>
                  <a:lnTo>
                    <a:pt x="477" y="432"/>
                  </a:lnTo>
                  <a:lnTo>
                    <a:pt x="1" y="507"/>
                  </a:lnTo>
                  <a:lnTo>
                    <a:pt x="343" y="849"/>
                  </a:lnTo>
                  <a:lnTo>
                    <a:pt x="269" y="1326"/>
                  </a:lnTo>
                  <a:lnTo>
                    <a:pt x="701" y="1103"/>
                  </a:lnTo>
                  <a:lnTo>
                    <a:pt x="1133" y="1326"/>
                  </a:lnTo>
                  <a:lnTo>
                    <a:pt x="1058" y="849"/>
                  </a:lnTo>
                  <a:lnTo>
                    <a:pt x="1401" y="507"/>
                  </a:lnTo>
                  <a:lnTo>
                    <a:pt x="909" y="432"/>
                  </a:lnTo>
                  <a:lnTo>
                    <a:pt x="701" y="0"/>
                  </a:lnTo>
                  <a:close/>
                  <a:moveTo>
                    <a:pt x="269" y="1326"/>
                  </a:moveTo>
                  <a:lnTo>
                    <a:pt x="269" y="1326"/>
                  </a:lnTo>
                  <a:lnTo>
                    <a:pt x="269" y="132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73"/>
          <p:cNvGrpSpPr/>
          <p:nvPr/>
        </p:nvGrpSpPr>
        <p:grpSpPr>
          <a:xfrm>
            <a:off x="1369050" y="2018221"/>
            <a:ext cx="321943" cy="321602"/>
            <a:chOff x="1369050" y="2018221"/>
            <a:chExt cx="321943" cy="321602"/>
          </a:xfrm>
        </p:grpSpPr>
        <p:sp>
          <p:nvSpPr>
            <p:cNvPr id="1614" name="Google Shape;1614;p73"/>
            <p:cNvSpPr/>
            <p:nvPr/>
          </p:nvSpPr>
          <p:spPr>
            <a:xfrm>
              <a:off x="1527154" y="2018221"/>
              <a:ext cx="142763" cy="185220"/>
            </a:xfrm>
            <a:custGeom>
              <a:rect b="b" l="l" r="r" t="t"/>
              <a:pathLst>
                <a:path extrusionOk="0" h="8254" w="6362">
                  <a:moveTo>
                    <a:pt x="1386" y="1"/>
                  </a:moveTo>
                  <a:lnTo>
                    <a:pt x="1386" y="4589"/>
                  </a:lnTo>
                  <a:lnTo>
                    <a:pt x="1" y="7285"/>
                  </a:lnTo>
                  <a:lnTo>
                    <a:pt x="969" y="8254"/>
                  </a:lnTo>
                  <a:lnTo>
                    <a:pt x="1803" y="7405"/>
                  </a:lnTo>
                  <a:lnTo>
                    <a:pt x="2637" y="8254"/>
                  </a:lnTo>
                  <a:lnTo>
                    <a:pt x="3606" y="7285"/>
                  </a:lnTo>
                  <a:lnTo>
                    <a:pt x="2220" y="4589"/>
                  </a:lnTo>
                  <a:lnTo>
                    <a:pt x="2220" y="3352"/>
                  </a:lnTo>
                  <a:lnTo>
                    <a:pt x="6362" y="3352"/>
                  </a:lnTo>
                  <a:lnTo>
                    <a:pt x="5244" y="1684"/>
                  </a:lnTo>
                  <a:lnTo>
                    <a:pt x="63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3"/>
            <p:cNvSpPr/>
            <p:nvPr/>
          </p:nvSpPr>
          <p:spPr>
            <a:xfrm>
              <a:off x="1369050" y="2161291"/>
              <a:ext cx="126382" cy="178533"/>
            </a:xfrm>
            <a:custGeom>
              <a:rect b="b" l="l" r="r" t="t"/>
              <a:pathLst>
                <a:path extrusionOk="0" h="7956" w="5632">
                  <a:moveTo>
                    <a:pt x="4663" y="1"/>
                  </a:moveTo>
                  <a:lnTo>
                    <a:pt x="0" y="7956"/>
                  </a:lnTo>
                  <a:lnTo>
                    <a:pt x="2443" y="7956"/>
                  </a:lnTo>
                  <a:lnTo>
                    <a:pt x="5631" y="1788"/>
                  </a:lnTo>
                  <a:lnTo>
                    <a:pt x="46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3"/>
            <p:cNvSpPr/>
            <p:nvPr/>
          </p:nvSpPr>
          <p:spPr>
            <a:xfrm>
              <a:off x="1445252" y="2199078"/>
              <a:ext cx="245740" cy="140744"/>
            </a:xfrm>
            <a:custGeom>
              <a:rect b="b" l="l" r="r" t="t"/>
              <a:pathLst>
                <a:path extrusionOk="0" h="6272" w="10951">
                  <a:moveTo>
                    <a:pt x="3233" y="0"/>
                  </a:moveTo>
                  <a:lnTo>
                    <a:pt x="1" y="6272"/>
                  </a:lnTo>
                  <a:lnTo>
                    <a:pt x="10950" y="6272"/>
                  </a:lnTo>
                  <a:lnTo>
                    <a:pt x="7673" y="0"/>
                  </a:lnTo>
                  <a:lnTo>
                    <a:pt x="6287" y="1371"/>
                  </a:lnTo>
                  <a:lnTo>
                    <a:pt x="5453" y="536"/>
                  </a:lnTo>
                  <a:lnTo>
                    <a:pt x="4619" y="1371"/>
                  </a:lnTo>
                  <a:lnTo>
                    <a:pt x="32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7" name="Google Shape;1617;p73"/>
          <p:cNvGrpSpPr/>
          <p:nvPr/>
        </p:nvGrpSpPr>
        <p:grpSpPr>
          <a:xfrm>
            <a:off x="2076052" y="2018221"/>
            <a:ext cx="271473" cy="321603"/>
            <a:chOff x="2076052" y="2018221"/>
            <a:chExt cx="271473" cy="321603"/>
          </a:xfrm>
        </p:grpSpPr>
        <p:sp>
          <p:nvSpPr>
            <p:cNvPr id="1618" name="Google Shape;1618;p73"/>
            <p:cNvSpPr/>
            <p:nvPr/>
          </p:nvSpPr>
          <p:spPr>
            <a:xfrm>
              <a:off x="2196055" y="2228495"/>
              <a:ext cx="31438" cy="29755"/>
            </a:xfrm>
            <a:custGeom>
              <a:rect b="b" l="l" r="r" t="t"/>
              <a:pathLst>
                <a:path extrusionOk="0" h="1326" w="1401">
                  <a:moveTo>
                    <a:pt x="701" y="0"/>
                  </a:moveTo>
                  <a:lnTo>
                    <a:pt x="492" y="432"/>
                  </a:lnTo>
                  <a:lnTo>
                    <a:pt x="1" y="507"/>
                  </a:lnTo>
                  <a:lnTo>
                    <a:pt x="358" y="849"/>
                  </a:lnTo>
                  <a:lnTo>
                    <a:pt x="269" y="1326"/>
                  </a:lnTo>
                  <a:lnTo>
                    <a:pt x="701" y="1102"/>
                  </a:lnTo>
                  <a:lnTo>
                    <a:pt x="1133" y="1326"/>
                  </a:lnTo>
                  <a:lnTo>
                    <a:pt x="1043" y="849"/>
                  </a:lnTo>
                  <a:lnTo>
                    <a:pt x="1401" y="507"/>
                  </a:lnTo>
                  <a:lnTo>
                    <a:pt x="924" y="432"/>
                  </a:lnTo>
                  <a:lnTo>
                    <a:pt x="7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3"/>
            <p:cNvSpPr/>
            <p:nvPr/>
          </p:nvSpPr>
          <p:spPr>
            <a:xfrm>
              <a:off x="2117496" y="2150498"/>
              <a:ext cx="221236" cy="189326"/>
            </a:xfrm>
            <a:custGeom>
              <a:rect b="b" l="l" r="r" t="t"/>
              <a:pathLst>
                <a:path extrusionOk="0" h="8437" w="9859">
                  <a:moveTo>
                    <a:pt x="4202" y="1584"/>
                  </a:moveTo>
                  <a:lnTo>
                    <a:pt x="4976" y="3148"/>
                  </a:lnTo>
                  <a:lnTo>
                    <a:pt x="6705" y="3402"/>
                  </a:lnTo>
                  <a:lnTo>
                    <a:pt x="5453" y="4608"/>
                  </a:lnTo>
                  <a:lnTo>
                    <a:pt x="5751" y="6336"/>
                  </a:lnTo>
                  <a:lnTo>
                    <a:pt x="4202" y="5517"/>
                  </a:lnTo>
                  <a:lnTo>
                    <a:pt x="2652" y="6336"/>
                  </a:lnTo>
                  <a:lnTo>
                    <a:pt x="2950" y="4608"/>
                  </a:lnTo>
                  <a:lnTo>
                    <a:pt x="1699" y="3402"/>
                  </a:lnTo>
                  <a:lnTo>
                    <a:pt x="3427" y="3148"/>
                  </a:lnTo>
                  <a:lnTo>
                    <a:pt x="4202" y="1584"/>
                  </a:lnTo>
                  <a:close/>
                  <a:moveTo>
                    <a:pt x="4245" y="1"/>
                  </a:moveTo>
                  <a:cubicBezTo>
                    <a:pt x="2083" y="1"/>
                    <a:pt x="11" y="1673"/>
                    <a:pt x="1" y="4206"/>
                  </a:cubicBezTo>
                  <a:cubicBezTo>
                    <a:pt x="1" y="6530"/>
                    <a:pt x="1878" y="8422"/>
                    <a:pt x="4202" y="8437"/>
                  </a:cubicBezTo>
                  <a:cubicBezTo>
                    <a:pt x="4208" y="8437"/>
                    <a:pt x="4214" y="8437"/>
                    <a:pt x="4220" y="8437"/>
                  </a:cubicBezTo>
                  <a:cubicBezTo>
                    <a:pt x="7962" y="8437"/>
                    <a:pt x="9858" y="3919"/>
                    <a:pt x="7211" y="1256"/>
                  </a:cubicBezTo>
                  <a:cubicBezTo>
                    <a:pt x="6349" y="389"/>
                    <a:pt x="5286" y="1"/>
                    <a:pt x="4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3"/>
            <p:cNvSpPr/>
            <p:nvPr/>
          </p:nvSpPr>
          <p:spPr>
            <a:xfrm>
              <a:off x="2164640" y="2112823"/>
              <a:ext cx="94629" cy="29441"/>
            </a:xfrm>
            <a:custGeom>
              <a:rect b="b" l="l" r="r" t="t"/>
              <a:pathLst>
                <a:path extrusionOk="0" h="1312" w="4217">
                  <a:moveTo>
                    <a:pt x="0" y="1"/>
                  </a:moveTo>
                  <a:lnTo>
                    <a:pt x="0" y="1312"/>
                  </a:lnTo>
                  <a:cubicBezTo>
                    <a:pt x="656" y="999"/>
                    <a:pt x="1371" y="850"/>
                    <a:pt x="2101" y="850"/>
                  </a:cubicBezTo>
                  <a:cubicBezTo>
                    <a:pt x="2831" y="850"/>
                    <a:pt x="3546" y="999"/>
                    <a:pt x="4216" y="1312"/>
                  </a:cubicBezTo>
                  <a:lnTo>
                    <a:pt x="42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3"/>
            <p:cNvSpPr/>
            <p:nvPr/>
          </p:nvSpPr>
          <p:spPr>
            <a:xfrm>
              <a:off x="2197064" y="2018221"/>
              <a:ext cx="150460" cy="75915"/>
            </a:xfrm>
            <a:custGeom>
              <a:rect b="b" l="l" r="r" t="t"/>
              <a:pathLst>
                <a:path extrusionOk="0" h="3383" w="6705">
                  <a:moveTo>
                    <a:pt x="3352" y="1"/>
                  </a:moveTo>
                  <a:lnTo>
                    <a:pt x="0" y="3382"/>
                  </a:lnTo>
                  <a:lnTo>
                    <a:pt x="3352" y="3382"/>
                  </a:lnTo>
                  <a:lnTo>
                    <a:pt x="67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3"/>
            <p:cNvSpPr/>
            <p:nvPr/>
          </p:nvSpPr>
          <p:spPr>
            <a:xfrm>
              <a:off x="2076052" y="2018221"/>
              <a:ext cx="122365" cy="75915"/>
            </a:xfrm>
            <a:custGeom>
              <a:rect b="b" l="l" r="r" t="t"/>
              <a:pathLst>
                <a:path extrusionOk="0" h="3383" w="5453">
                  <a:moveTo>
                    <a:pt x="0" y="1"/>
                  </a:moveTo>
                  <a:lnTo>
                    <a:pt x="3352" y="3382"/>
                  </a:lnTo>
                  <a:lnTo>
                    <a:pt x="4201" y="3382"/>
                  </a:lnTo>
                  <a:lnTo>
                    <a:pt x="5453" y="2116"/>
                  </a:lnTo>
                  <a:lnTo>
                    <a:pt x="33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3" name="Google Shape;1623;p73"/>
          <p:cNvGrpSpPr/>
          <p:nvPr/>
        </p:nvGrpSpPr>
        <p:grpSpPr>
          <a:xfrm>
            <a:off x="2677098" y="2018221"/>
            <a:ext cx="321610" cy="321598"/>
            <a:chOff x="2677098" y="2018221"/>
            <a:chExt cx="321610" cy="321598"/>
          </a:xfrm>
        </p:grpSpPr>
        <p:sp>
          <p:nvSpPr>
            <p:cNvPr id="1624" name="Google Shape;1624;p73"/>
            <p:cNvSpPr/>
            <p:nvPr/>
          </p:nvSpPr>
          <p:spPr>
            <a:xfrm>
              <a:off x="2942167" y="2080062"/>
              <a:ext cx="56526" cy="146780"/>
            </a:xfrm>
            <a:custGeom>
              <a:rect b="b" l="l" r="r" t="t"/>
              <a:pathLst>
                <a:path extrusionOk="0" h="6541" w="2519">
                  <a:moveTo>
                    <a:pt x="1684" y="1"/>
                  </a:moveTo>
                  <a:lnTo>
                    <a:pt x="850" y="209"/>
                  </a:lnTo>
                  <a:lnTo>
                    <a:pt x="850" y="2712"/>
                  </a:lnTo>
                  <a:lnTo>
                    <a:pt x="1" y="6541"/>
                  </a:lnTo>
                  <a:lnTo>
                    <a:pt x="2519" y="6541"/>
                  </a:lnTo>
                  <a:lnTo>
                    <a:pt x="1684" y="2712"/>
                  </a:lnTo>
                  <a:lnTo>
                    <a:pt x="16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3"/>
            <p:cNvSpPr/>
            <p:nvPr/>
          </p:nvSpPr>
          <p:spPr>
            <a:xfrm>
              <a:off x="2695812" y="2245526"/>
              <a:ext cx="274486" cy="94293"/>
            </a:xfrm>
            <a:custGeom>
              <a:rect b="b" l="l" r="r" t="t"/>
              <a:pathLst>
                <a:path extrusionOk="0" h="4202" w="12232">
                  <a:moveTo>
                    <a:pt x="2101" y="1"/>
                  </a:moveTo>
                  <a:cubicBezTo>
                    <a:pt x="939" y="1"/>
                    <a:pt x="0" y="939"/>
                    <a:pt x="0" y="2101"/>
                  </a:cubicBezTo>
                  <a:cubicBezTo>
                    <a:pt x="0" y="3263"/>
                    <a:pt x="939" y="4202"/>
                    <a:pt x="2101" y="4202"/>
                  </a:cubicBezTo>
                  <a:lnTo>
                    <a:pt x="12231" y="4202"/>
                  </a:lnTo>
                  <a:lnTo>
                    <a:pt x="12231" y="3368"/>
                  </a:lnTo>
                  <a:cubicBezTo>
                    <a:pt x="11710" y="3353"/>
                    <a:pt x="11233" y="3025"/>
                    <a:pt x="11054" y="2519"/>
                  </a:cubicBezTo>
                  <a:lnTo>
                    <a:pt x="2101" y="2519"/>
                  </a:lnTo>
                  <a:lnTo>
                    <a:pt x="2101" y="1684"/>
                  </a:lnTo>
                  <a:lnTo>
                    <a:pt x="11054" y="1684"/>
                  </a:lnTo>
                  <a:cubicBezTo>
                    <a:pt x="11233" y="1178"/>
                    <a:pt x="11710" y="850"/>
                    <a:pt x="12231" y="835"/>
                  </a:cubicBezTo>
                  <a:lnTo>
                    <a:pt x="122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3"/>
            <p:cNvSpPr/>
            <p:nvPr/>
          </p:nvSpPr>
          <p:spPr>
            <a:xfrm>
              <a:off x="2677098" y="2018221"/>
              <a:ext cx="321610" cy="75915"/>
            </a:xfrm>
            <a:custGeom>
              <a:rect b="b" l="l" r="r" t="t"/>
              <a:pathLst>
                <a:path extrusionOk="0" h="3383" w="14332">
                  <a:moveTo>
                    <a:pt x="7166" y="1"/>
                  </a:moveTo>
                  <a:lnTo>
                    <a:pt x="0" y="1699"/>
                  </a:lnTo>
                  <a:lnTo>
                    <a:pt x="7166" y="3382"/>
                  </a:lnTo>
                  <a:lnTo>
                    <a:pt x="14332" y="1699"/>
                  </a:lnTo>
                  <a:lnTo>
                    <a:pt x="71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3"/>
            <p:cNvSpPr/>
            <p:nvPr/>
          </p:nvSpPr>
          <p:spPr>
            <a:xfrm>
              <a:off x="2752627" y="2093436"/>
              <a:ext cx="170858" cy="99319"/>
            </a:xfrm>
            <a:custGeom>
              <a:rect b="b" l="l" r="r" t="t"/>
              <a:pathLst>
                <a:path extrusionOk="0" h="4426" w="7614">
                  <a:moveTo>
                    <a:pt x="1" y="0"/>
                  </a:moveTo>
                  <a:lnTo>
                    <a:pt x="1" y="3412"/>
                  </a:lnTo>
                  <a:lnTo>
                    <a:pt x="418" y="3412"/>
                  </a:lnTo>
                  <a:cubicBezTo>
                    <a:pt x="2683" y="3412"/>
                    <a:pt x="3502" y="4127"/>
                    <a:pt x="3517" y="4142"/>
                  </a:cubicBezTo>
                  <a:lnTo>
                    <a:pt x="3785" y="4425"/>
                  </a:lnTo>
                  <a:lnTo>
                    <a:pt x="4083" y="4142"/>
                  </a:lnTo>
                  <a:cubicBezTo>
                    <a:pt x="4083" y="4142"/>
                    <a:pt x="4917" y="3412"/>
                    <a:pt x="7182" y="3412"/>
                  </a:cubicBezTo>
                  <a:lnTo>
                    <a:pt x="7614" y="3412"/>
                  </a:lnTo>
                  <a:lnTo>
                    <a:pt x="7614" y="0"/>
                  </a:lnTo>
                  <a:lnTo>
                    <a:pt x="3800" y="89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8" name="Google Shape;1628;p73"/>
          <p:cNvSpPr/>
          <p:nvPr/>
        </p:nvSpPr>
        <p:spPr>
          <a:xfrm>
            <a:off x="3341309" y="2018221"/>
            <a:ext cx="321947" cy="321610"/>
          </a:xfrm>
          <a:custGeom>
            <a:rect b="b" l="l" r="r" t="t"/>
            <a:pathLst>
              <a:path extrusionOk="0" h="14332" w="14347">
                <a:moveTo>
                  <a:pt x="8433" y="835"/>
                </a:moveTo>
                <a:lnTo>
                  <a:pt x="8433" y="1669"/>
                </a:lnTo>
                <a:lnTo>
                  <a:pt x="5915" y="1669"/>
                </a:lnTo>
                <a:lnTo>
                  <a:pt x="5915" y="835"/>
                </a:lnTo>
                <a:close/>
                <a:moveTo>
                  <a:pt x="2563" y="3382"/>
                </a:moveTo>
                <a:lnTo>
                  <a:pt x="2563" y="4217"/>
                </a:lnTo>
                <a:lnTo>
                  <a:pt x="1714" y="4217"/>
                </a:lnTo>
                <a:lnTo>
                  <a:pt x="1714" y="3382"/>
                </a:lnTo>
                <a:close/>
                <a:moveTo>
                  <a:pt x="5915" y="3382"/>
                </a:moveTo>
                <a:lnTo>
                  <a:pt x="5915" y="4217"/>
                </a:lnTo>
                <a:lnTo>
                  <a:pt x="3397" y="4217"/>
                </a:lnTo>
                <a:lnTo>
                  <a:pt x="3397" y="3382"/>
                </a:lnTo>
                <a:close/>
                <a:moveTo>
                  <a:pt x="5915" y="5066"/>
                </a:moveTo>
                <a:lnTo>
                  <a:pt x="5915" y="5900"/>
                </a:lnTo>
                <a:lnTo>
                  <a:pt x="1714" y="5900"/>
                </a:lnTo>
                <a:lnTo>
                  <a:pt x="1714" y="5066"/>
                </a:lnTo>
                <a:close/>
                <a:moveTo>
                  <a:pt x="9684" y="3204"/>
                </a:moveTo>
                <a:lnTo>
                  <a:pt x="11248" y="4768"/>
                </a:lnTo>
                <a:lnTo>
                  <a:pt x="10652" y="5364"/>
                </a:lnTo>
                <a:lnTo>
                  <a:pt x="10101" y="4812"/>
                </a:lnTo>
                <a:lnTo>
                  <a:pt x="10101" y="6332"/>
                </a:lnTo>
                <a:cubicBezTo>
                  <a:pt x="10101" y="7017"/>
                  <a:pt x="9535" y="7583"/>
                  <a:pt x="8850" y="7583"/>
                </a:cubicBezTo>
                <a:lnTo>
                  <a:pt x="4664" y="7583"/>
                </a:lnTo>
                <a:cubicBezTo>
                  <a:pt x="4425" y="7583"/>
                  <a:pt x="4231" y="7777"/>
                  <a:pt x="4231" y="8001"/>
                </a:cubicBezTo>
                <a:lnTo>
                  <a:pt x="4231" y="9267"/>
                </a:lnTo>
                <a:lnTo>
                  <a:pt x="3397" y="9267"/>
                </a:lnTo>
                <a:lnTo>
                  <a:pt x="3397" y="8001"/>
                </a:lnTo>
                <a:cubicBezTo>
                  <a:pt x="3382" y="7300"/>
                  <a:pt x="3948" y="6734"/>
                  <a:pt x="4649" y="6734"/>
                </a:cubicBezTo>
                <a:lnTo>
                  <a:pt x="8850" y="6734"/>
                </a:lnTo>
                <a:cubicBezTo>
                  <a:pt x="9088" y="6734"/>
                  <a:pt x="9267" y="6555"/>
                  <a:pt x="9267" y="6317"/>
                </a:cubicBezTo>
                <a:lnTo>
                  <a:pt x="9267" y="4812"/>
                </a:lnTo>
                <a:lnTo>
                  <a:pt x="8731" y="5364"/>
                </a:lnTo>
                <a:lnTo>
                  <a:pt x="8135" y="4768"/>
                </a:lnTo>
                <a:lnTo>
                  <a:pt x="9684" y="3204"/>
                </a:lnTo>
                <a:close/>
                <a:moveTo>
                  <a:pt x="12634" y="8418"/>
                </a:moveTo>
                <a:lnTo>
                  <a:pt x="12634" y="9267"/>
                </a:lnTo>
                <a:lnTo>
                  <a:pt x="10116" y="9267"/>
                </a:lnTo>
                <a:lnTo>
                  <a:pt x="10116" y="8418"/>
                </a:lnTo>
                <a:close/>
                <a:moveTo>
                  <a:pt x="11785" y="10980"/>
                </a:moveTo>
                <a:lnTo>
                  <a:pt x="11799" y="11814"/>
                </a:lnTo>
                <a:lnTo>
                  <a:pt x="2548" y="11814"/>
                </a:lnTo>
                <a:lnTo>
                  <a:pt x="2548" y="10980"/>
                </a:lnTo>
                <a:close/>
                <a:moveTo>
                  <a:pt x="5066" y="1"/>
                </a:moveTo>
                <a:lnTo>
                  <a:pt x="5066" y="1669"/>
                </a:lnTo>
                <a:lnTo>
                  <a:pt x="1" y="1669"/>
                </a:lnTo>
                <a:lnTo>
                  <a:pt x="1" y="10980"/>
                </a:lnTo>
                <a:lnTo>
                  <a:pt x="1714" y="10980"/>
                </a:lnTo>
                <a:lnTo>
                  <a:pt x="1714" y="13498"/>
                </a:lnTo>
                <a:lnTo>
                  <a:pt x="865" y="13498"/>
                </a:lnTo>
                <a:lnTo>
                  <a:pt x="865" y="14332"/>
                </a:lnTo>
                <a:lnTo>
                  <a:pt x="3397" y="14332"/>
                </a:lnTo>
                <a:lnTo>
                  <a:pt x="3397" y="13498"/>
                </a:lnTo>
                <a:lnTo>
                  <a:pt x="2548" y="13498"/>
                </a:lnTo>
                <a:lnTo>
                  <a:pt x="2548" y="12663"/>
                </a:lnTo>
                <a:lnTo>
                  <a:pt x="11785" y="12663"/>
                </a:lnTo>
                <a:lnTo>
                  <a:pt x="11785" y="13498"/>
                </a:lnTo>
                <a:lnTo>
                  <a:pt x="10950" y="13498"/>
                </a:lnTo>
                <a:lnTo>
                  <a:pt x="10950" y="14332"/>
                </a:lnTo>
                <a:lnTo>
                  <a:pt x="13468" y="14332"/>
                </a:lnTo>
                <a:lnTo>
                  <a:pt x="13468" y="13498"/>
                </a:lnTo>
                <a:lnTo>
                  <a:pt x="12634" y="13498"/>
                </a:lnTo>
                <a:lnTo>
                  <a:pt x="12634" y="10980"/>
                </a:lnTo>
                <a:lnTo>
                  <a:pt x="14347" y="10980"/>
                </a:lnTo>
                <a:lnTo>
                  <a:pt x="14347" y="1669"/>
                </a:lnTo>
                <a:lnTo>
                  <a:pt x="9267" y="1669"/>
                </a:lnTo>
                <a:lnTo>
                  <a:pt x="92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9" name="Google Shape;1629;p73"/>
          <p:cNvGrpSpPr/>
          <p:nvPr/>
        </p:nvGrpSpPr>
        <p:grpSpPr>
          <a:xfrm>
            <a:off x="4043307" y="2018221"/>
            <a:ext cx="321947" cy="321594"/>
            <a:chOff x="4043307" y="2018221"/>
            <a:chExt cx="321947" cy="321594"/>
          </a:xfrm>
        </p:grpSpPr>
        <p:sp>
          <p:nvSpPr>
            <p:cNvPr id="1630" name="Google Shape;1630;p73"/>
            <p:cNvSpPr/>
            <p:nvPr/>
          </p:nvSpPr>
          <p:spPr>
            <a:xfrm>
              <a:off x="4194746" y="2018221"/>
              <a:ext cx="18737" cy="38126"/>
            </a:xfrm>
            <a:custGeom>
              <a:rect b="b" l="l" r="r" t="t"/>
              <a:pathLst>
                <a:path extrusionOk="0" h="1699" w="835">
                  <a:moveTo>
                    <a:pt x="0" y="1"/>
                  </a:moveTo>
                  <a:lnTo>
                    <a:pt x="0" y="1699"/>
                  </a:lnTo>
                  <a:lnTo>
                    <a:pt x="834" y="1699"/>
                  </a:lnTo>
                  <a:lnTo>
                    <a:pt x="8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3"/>
            <p:cNvSpPr/>
            <p:nvPr/>
          </p:nvSpPr>
          <p:spPr>
            <a:xfrm>
              <a:off x="4043307" y="2169660"/>
              <a:ext cx="37789" cy="18737"/>
            </a:xfrm>
            <a:custGeom>
              <a:rect b="b" l="l" r="r" t="t"/>
              <a:pathLst>
                <a:path extrusionOk="0" h="835" w="1684">
                  <a:moveTo>
                    <a:pt x="0" y="0"/>
                  </a:moveTo>
                  <a:lnTo>
                    <a:pt x="0" y="834"/>
                  </a:lnTo>
                  <a:lnTo>
                    <a:pt x="1684" y="834"/>
                  </a:lnTo>
                  <a:lnTo>
                    <a:pt x="16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3"/>
            <p:cNvSpPr/>
            <p:nvPr/>
          </p:nvSpPr>
          <p:spPr>
            <a:xfrm>
              <a:off x="4327449" y="2169660"/>
              <a:ext cx="37452" cy="18737"/>
            </a:xfrm>
            <a:custGeom>
              <a:rect b="b" l="l" r="r" t="t"/>
              <a:pathLst>
                <a:path extrusionOk="0" h="835" w="1669">
                  <a:moveTo>
                    <a:pt x="0" y="0"/>
                  </a:moveTo>
                  <a:lnTo>
                    <a:pt x="0" y="834"/>
                  </a:lnTo>
                  <a:lnTo>
                    <a:pt x="1669" y="834"/>
                  </a:lnTo>
                  <a:lnTo>
                    <a:pt x="16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3"/>
            <p:cNvSpPr/>
            <p:nvPr/>
          </p:nvSpPr>
          <p:spPr>
            <a:xfrm>
              <a:off x="4084078" y="2059015"/>
              <a:ext cx="40145" cy="40123"/>
            </a:xfrm>
            <a:custGeom>
              <a:rect b="b" l="l" r="r" t="t"/>
              <a:pathLst>
                <a:path extrusionOk="0" h="1788" w="1789">
                  <a:moveTo>
                    <a:pt x="597" y="0"/>
                  </a:moveTo>
                  <a:lnTo>
                    <a:pt x="1" y="596"/>
                  </a:lnTo>
                  <a:lnTo>
                    <a:pt x="1193" y="1788"/>
                  </a:lnTo>
                  <a:lnTo>
                    <a:pt x="1789" y="1192"/>
                  </a:lnTo>
                  <a:lnTo>
                    <a:pt x="5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3"/>
            <p:cNvSpPr/>
            <p:nvPr/>
          </p:nvSpPr>
          <p:spPr>
            <a:xfrm>
              <a:off x="4283985" y="2059015"/>
              <a:ext cx="40145" cy="40123"/>
            </a:xfrm>
            <a:custGeom>
              <a:rect b="b" l="l" r="r" t="t"/>
              <a:pathLst>
                <a:path extrusionOk="0" h="1788" w="1789">
                  <a:moveTo>
                    <a:pt x="1192" y="0"/>
                  </a:moveTo>
                  <a:lnTo>
                    <a:pt x="1" y="1192"/>
                  </a:lnTo>
                  <a:lnTo>
                    <a:pt x="597" y="1788"/>
                  </a:lnTo>
                  <a:lnTo>
                    <a:pt x="1788" y="596"/>
                  </a:lnTo>
                  <a:lnTo>
                    <a:pt x="1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3"/>
            <p:cNvSpPr/>
            <p:nvPr/>
          </p:nvSpPr>
          <p:spPr>
            <a:xfrm>
              <a:off x="4043307" y="2311047"/>
              <a:ext cx="321947" cy="28768"/>
            </a:xfrm>
            <a:custGeom>
              <a:rect b="b" l="l" r="r" t="t"/>
              <a:pathLst>
                <a:path extrusionOk="0" h="1282" w="14347">
                  <a:moveTo>
                    <a:pt x="0" y="1"/>
                  </a:moveTo>
                  <a:lnTo>
                    <a:pt x="0" y="1282"/>
                  </a:lnTo>
                  <a:lnTo>
                    <a:pt x="14347" y="1282"/>
                  </a:lnTo>
                  <a:lnTo>
                    <a:pt x="143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3"/>
            <p:cNvSpPr/>
            <p:nvPr/>
          </p:nvSpPr>
          <p:spPr>
            <a:xfrm>
              <a:off x="4062021" y="2263926"/>
              <a:ext cx="284180" cy="28095"/>
            </a:xfrm>
            <a:custGeom>
              <a:rect b="b" l="l" r="r" t="t"/>
              <a:pathLst>
                <a:path extrusionOk="0" h="1252" w="12664">
                  <a:moveTo>
                    <a:pt x="1" y="0"/>
                  </a:moveTo>
                  <a:lnTo>
                    <a:pt x="1" y="1252"/>
                  </a:lnTo>
                  <a:lnTo>
                    <a:pt x="12664" y="1252"/>
                  </a:lnTo>
                  <a:lnTo>
                    <a:pt x="126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3"/>
            <p:cNvSpPr/>
            <p:nvPr/>
          </p:nvSpPr>
          <p:spPr>
            <a:xfrm>
              <a:off x="4081071" y="2216782"/>
              <a:ext cx="246414" cy="28117"/>
            </a:xfrm>
            <a:custGeom>
              <a:rect b="b" l="l" r="r" t="t"/>
              <a:pathLst>
                <a:path extrusionOk="0" h="1253" w="10981">
                  <a:moveTo>
                    <a:pt x="1" y="1"/>
                  </a:moveTo>
                  <a:lnTo>
                    <a:pt x="1" y="1252"/>
                  </a:lnTo>
                  <a:lnTo>
                    <a:pt x="10980" y="1252"/>
                  </a:lnTo>
                  <a:lnTo>
                    <a:pt x="109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3"/>
            <p:cNvSpPr/>
            <p:nvPr/>
          </p:nvSpPr>
          <p:spPr>
            <a:xfrm>
              <a:off x="4128888" y="2075395"/>
              <a:ext cx="151111" cy="65861"/>
            </a:xfrm>
            <a:custGeom>
              <a:rect b="b" l="l" r="r" t="t"/>
              <a:pathLst>
                <a:path extrusionOk="0" h="2935" w="6734">
                  <a:moveTo>
                    <a:pt x="3354" y="831"/>
                  </a:moveTo>
                  <a:cubicBezTo>
                    <a:pt x="3643" y="831"/>
                    <a:pt x="3933" y="901"/>
                    <a:pt x="4201" y="1043"/>
                  </a:cubicBezTo>
                  <a:lnTo>
                    <a:pt x="4201" y="1669"/>
                  </a:lnTo>
                  <a:lnTo>
                    <a:pt x="2518" y="1669"/>
                  </a:lnTo>
                  <a:lnTo>
                    <a:pt x="2518" y="1043"/>
                  </a:lnTo>
                  <a:cubicBezTo>
                    <a:pt x="2779" y="901"/>
                    <a:pt x="3065" y="831"/>
                    <a:pt x="3354" y="831"/>
                  </a:cubicBezTo>
                  <a:close/>
                  <a:moveTo>
                    <a:pt x="3367" y="0"/>
                  </a:moveTo>
                  <a:cubicBezTo>
                    <a:pt x="2384" y="0"/>
                    <a:pt x="1862" y="477"/>
                    <a:pt x="1803" y="536"/>
                  </a:cubicBezTo>
                  <a:lnTo>
                    <a:pt x="1684" y="656"/>
                  </a:lnTo>
                  <a:lnTo>
                    <a:pt x="1684" y="1669"/>
                  </a:lnTo>
                  <a:lnTo>
                    <a:pt x="0" y="1669"/>
                  </a:lnTo>
                  <a:lnTo>
                    <a:pt x="0" y="2935"/>
                  </a:lnTo>
                  <a:lnTo>
                    <a:pt x="6734" y="2935"/>
                  </a:lnTo>
                  <a:lnTo>
                    <a:pt x="6719" y="1669"/>
                  </a:lnTo>
                  <a:lnTo>
                    <a:pt x="5036" y="1669"/>
                  </a:lnTo>
                  <a:lnTo>
                    <a:pt x="5036" y="656"/>
                  </a:lnTo>
                  <a:lnTo>
                    <a:pt x="4916" y="536"/>
                  </a:lnTo>
                  <a:cubicBezTo>
                    <a:pt x="4872" y="477"/>
                    <a:pt x="4350" y="0"/>
                    <a:pt x="3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3"/>
            <p:cNvSpPr/>
            <p:nvPr/>
          </p:nvSpPr>
          <p:spPr>
            <a:xfrm>
              <a:off x="4128888" y="2160281"/>
              <a:ext cx="150797" cy="37475"/>
            </a:xfrm>
            <a:custGeom>
              <a:rect b="b" l="l" r="r" t="t"/>
              <a:pathLst>
                <a:path extrusionOk="0" h="1670" w="6720">
                  <a:moveTo>
                    <a:pt x="0" y="1"/>
                  </a:moveTo>
                  <a:lnTo>
                    <a:pt x="0" y="1670"/>
                  </a:lnTo>
                  <a:lnTo>
                    <a:pt x="6719" y="1670"/>
                  </a:lnTo>
                  <a:lnTo>
                    <a:pt x="6719" y="1"/>
                  </a:lnTo>
                  <a:lnTo>
                    <a:pt x="3784" y="1"/>
                  </a:lnTo>
                  <a:lnTo>
                    <a:pt x="3784" y="835"/>
                  </a:lnTo>
                  <a:lnTo>
                    <a:pt x="2935" y="835"/>
                  </a:lnTo>
                  <a:lnTo>
                    <a:pt x="29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73"/>
          <p:cNvGrpSpPr/>
          <p:nvPr/>
        </p:nvGrpSpPr>
        <p:grpSpPr>
          <a:xfrm>
            <a:off x="4745305" y="2018221"/>
            <a:ext cx="321932" cy="321684"/>
            <a:chOff x="4745305" y="2018221"/>
            <a:chExt cx="321932" cy="321684"/>
          </a:xfrm>
        </p:grpSpPr>
        <p:sp>
          <p:nvSpPr>
            <p:cNvPr id="1641" name="Google Shape;1641;p73"/>
            <p:cNvSpPr/>
            <p:nvPr/>
          </p:nvSpPr>
          <p:spPr>
            <a:xfrm>
              <a:off x="4798777" y="2075395"/>
              <a:ext cx="97973" cy="188900"/>
            </a:xfrm>
            <a:custGeom>
              <a:rect b="b" l="l" r="r" t="t"/>
              <a:pathLst>
                <a:path extrusionOk="0" h="8418" w="4366">
                  <a:moveTo>
                    <a:pt x="3532" y="0"/>
                  </a:moveTo>
                  <a:cubicBezTo>
                    <a:pt x="2742" y="0"/>
                    <a:pt x="2072" y="536"/>
                    <a:pt x="1893" y="1311"/>
                  </a:cubicBezTo>
                  <a:lnTo>
                    <a:pt x="1893" y="1296"/>
                  </a:lnTo>
                  <a:cubicBezTo>
                    <a:pt x="1133" y="1475"/>
                    <a:pt x="582" y="2145"/>
                    <a:pt x="582" y="2935"/>
                  </a:cubicBezTo>
                  <a:cubicBezTo>
                    <a:pt x="582" y="2980"/>
                    <a:pt x="582" y="3039"/>
                    <a:pt x="582" y="3084"/>
                  </a:cubicBezTo>
                  <a:cubicBezTo>
                    <a:pt x="1" y="3739"/>
                    <a:pt x="31" y="4752"/>
                    <a:pt x="656" y="5378"/>
                  </a:cubicBezTo>
                  <a:cubicBezTo>
                    <a:pt x="597" y="5542"/>
                    <a:pt x="582" y="5706"/>
                    <a:pt x="582" y="5870"/>
                  </a:cubicBezTo>
                  <a:cubicBezTo>
                    <a:pt x="582" y="6540"/>
                    <a:pt x="969" y="7136"/>
                    <a:pt x="1565" y="7404"/>
                  </a:cubicBezTo>
                  <a:cubicBezTo>
                    <a:pt x="1833" y="8015"/>
                    <a:pt x="2429" y="8417"/>
                    <a:pt x="3100" y="8417"/>
                  </a:cubicBezTo>
                  <a:lnTo>
                    <a:pt x="4366" y="8417"/>
                  </a:lnTo>
                  <a:lnTo>
                    <a:pt x="4366" y="5929"/>
                  </a:lnTo>
                  <a:cubicBezTo>
                    <a:pt x="4262" y="5974"/>
                    <a:pt x="4172" y="6019"/>
                    <a:pt x="4083" y="6078"/>
                  </a:cubicBezTo>
                  <a:cubicBezTo>
                    <a:pt x="3919" y="6212"/>
                    <a:pt x="3725" y="6287"/>
                    <a:pt x="3532" y="6302"/>
                  </a:cubicBezTo>
                  <a:cubicBezTo>
                    <a:pt x="3085" y="6302"/>
                    <a:pt x="2563" y="5899"/>
                    <a:pt x="2414" y="5780"/>
                  </a:cubicBezTo>
                  <a:lnTo>
                    <a:pt x="2951" y="5125"/>
                  </a:lnTo>
                  <a:cubicBezTo>
                    <a:pt x="3115" y="5274"/>
                    <a:pt x="3308" y="5393"/>
                    <a:pt x="3532" y="5453"/>
                  </a:cubicBezTo>
                  <a:cubicBezTo>
                    <a:pt x="3532" y="5453"/>
                    <a:pt x="3576" y="5423"/>
                    <a:pt x="3621" y="5393"/>
                  </a:cubicBezTo>
                  <a:cubicBezTo>
                    <a:pt x="3844" y="5229"/>
                    <a:pt x="4098" y="5110"/>
                    <a:pt x="4366" y="5065"/>
                  </a:cubicBezTo>
                  <a:lnTo>
                    <a:pt x="4366" y="3412"/>
                  </a:lnTo>
                  <a:cubicBezTo>
                    <a:pt x="4262" y="3456"/>
                    <a:pt x="4172" y="3501"/>
                    <a:pt x="4098" y="3561"/>
                  </a:cubicBezTo>
                  <a:cubicBezTo>
                    <a:pt x="3934" y="3695"/>
                    <a:pt x="3740" y="3769"/>
                    <a:pt x="3532" y="3769"/>
                  </a:cubicBezTo>
                  <a:cubicBezTo>
                    <a:pt x="3085" y="3769"/>
                    <a:pt x="2578" y="3382"/>
                    <a:pt x="2429" y="3263"/>
                  </a:cubicBezTo>
                  <a:lnTo>
                    <a:pt x="2966" y="2607"/>
                  </a:lnTo>
                  <a:cubicBezTo>
                    <a:pt x="3129" y="2756"/>
                    <a:pt x="3323" y="2860"/>
                    <a:pt x="3532" y="2935"/>
                  </a:cubicBezTo>
                  <a:cubicBezTo>
                    <a:pt x="3561" y="2905"/>
                    <a:pt x="3591" y="2890"/>
                    <a:pt x="3621" y="2860"/>
                  </a:cubicBezTo>
                  <a:cubicBezTo>
                    <a:pt x="3844" y="2711"/>
                    <a:pt x="4098" y="2592"/>
                    <a:pt x="4366" y="2548"/>
                  </a:cubicBezTo>
                  <a:lnTo>
                    <a:pt x="4366" y="238"/>
                  </a:lnTo>
                  <a:cubicBezTo>
                    <a:pt x="4113" y="89"/>
                    <a:pt x="3830" y="0"/>
                    <a:pt x="3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3"/>
            <p:cNvSpPr/>
            <p:nvPr/>
          </p:nvSpPr>
          <p:spPr>
            <a:xfrm>
              <a:off x="4915795" y="2075395"/>
              <a:ext cx="97973" cy="189214"/>
            </a:xfrm>
            <a:custGeom>
              <a:rect b="b" l="l" r="r" t="t"/>
              <a:pathLst>
                <a:path extrusionOk="0" h="8432" w="4366">
                  <a:moveTo>
                    <a:pt x="834" y="0"/>
                  </a:moveTo>
                  <a:cubicBezTo>
                    <a:pt x="536" y="0"/>
                    <a:pt x="253" y="75"/>
                    <a:pt x="0" y="223"/>
                  </a:cubicBezTo>
                  <a:lnTo>
                    <a:pt x="0" y="2548"/>
                  </a:lnTo>
                  <a:cubicBezTo>
                    <a:pt x="268" y="2592"/>
                    <a:pt x="521" y="2711"/>
                    <a:pt x="745" y="2875"/>
                  </a:cubicBezTo>
                  <a:cubicBezTo>
                    <a:pt x="775" y="2890"/>
                    <a:pt x="805" y="2920"/>
                    <a:pt x="849" y="2935"/>
                  </a:cubicBezTo>
                  <a:cubicBezTo>
                    <a:pt x="1043" y="2860"/>
                    <a:pt x="1237" y="2756"/>
                    <a:pt x="1400" y="2607"/>
                  </a:cubicBezTo>
                  <a:lnTo>
                    <a:pt x="1937" y="3263"/>
                  </a:lnTo>
                  <a:cubicBezTo>
                    <a:pt x="1788" y="3382"/>
                    <a:pt x="1281" y="3769"/>
                    <a:pt x="834" y="3769"/>
                  </a:cubicBezTo>
                  <a:cubicBezTo>
                    <a:pt x="626" y="3769"/>
                    <a:pt x="432" y="3695"/>
                    <a:pt x="268" y="3561"/>
                  </a:cubicBezTo>
                  <a:cubicBezTo>
                    <a:pt x="194" y="3501"/>
                    <a:pt x="89" y="3456"/>
                    <a:pt x="0" y="3412"/>
                  </a:cubicBezTo>
                  <a:lnTo>
                    <a:pt x="0" y="5065"/>
                  </a:lnTo>
                  <a:cubicBezTo>
                    <a:pt x="268" y="5110"/>
                    <a:pt x="521" y="5229"/>
                    <a:pt x="745" y="5393"/>
                  </a:cubicBezTo>
                  <a:cubicBezTo>
                    <a:pt x="775" y="5408"/>
                    <a:pt x="819" y="5438"/>
                    <a:pt x="849" y="5453"/>
                  </a:cubicBezTo>
                  <a:cubicBezTo>
                    <a:pt x="1058" y="5378"/>
                    <a:pt x="1251" y="5274"/>
                    <a:pt x="1415" y="5125"/>
                  </a:cubicBezTo>
                  <a:lnTo>
                    <a:pt x="1937" y="5780"/>
                  </a:lnTo>
                  <a:cubicBezTo>
                    <a:pt x="1803" y="5899"/>
                    <a:pt x="1281" y="6302"/>
                    <a:pt x="834" y="6302"/>
                  </a:cubicBezTo>
                  <a:cubicBezTo>
                    <a:pt x="626" y="6287"/>
                    <a:pt x="432" y="6212"/>
                    <a:pt x="283" y="6078"/>
                  </a:cubicBezTo>
                  <a:cubicBezTo>
                    <a:pt x="194" y="6019"/>
                    <a:pt x="104" y="5974"/>
                    <a:pt x="0" y="5929"/>
                  </a:cubicBezTo>
                  <a:lnTo>
                    <a:pt x="0" y="8432"/>
                  </a:lnTo>
                  <a:lnTo>
                    <a:pt x="1266" y="8432"/>
                  </a:lnTo>
                  <a:cubicBezTo>
                    <a:pt x="1922" y="8417"/>
                    <a:pt x="2533" y="8030"/>
                    <a:pt x="2786" y="7419"/>
                  </a:cubicBezTo>
                  <a:cubicBezTo>
                    <a:pt x="3397" y="7151"/>
                    <a:pt x="3784" y="6540"/>
                    <a:pt x="3784" y="5885"/>
                  </a:cubicBezTo>
                  <a:cubicBezTo>
                    <a:pt x="3784" y="5721"/>
                    <a:pt x="3754" y="5557"/>
                    <a:pt x="3710" y="5393"/>
                  </a:cubicBezTo>
                  <a:cubicBezTo>
                    <a:pt x="4335" y="4767"/>
                    <a:pt x="4365" y="3754"/>
                    <a:pt x="3784" y="3099"/>
                  </a:cubicBezTo>
                  <a:cubicBezTo>
                    <a:pt x="3784" y="3039"/>
                    <a:pt x="3784" y="2994"/>
                    <a:pt x="3784" y="2950"/>
                  </a:cubicBezTo>
                  <a:cubicBezTo>
                    <a:pt x="3769" y="2160"/>
                    <a:pt x="3233" y="1490"/>
                    <a:pt x="2473" y="1311"/>
                  </a:cubicBezTo>
                  <a:cubicBezTo>
                    <a:pt x="2294" y="536"/>
                    <a:pt x="1624" y="0"/>
                    <a:pt x="8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3"/>
            <p:cNvSpPr/>
            <p:nvPr/>
          </p:nvSpPr>
          <p:spPr>
            <a:xfrm>
              <a:off x="4896722" y="2018221"/>
              <a:ext cx="18760" cy="38126"/>
            </a:xfrm>
            <a:custGeom>
              <a:rect b="b" l="l" r="r" t="t"/>
              <a:pathLst>
                <a:path extrusionOk="0" h="1699" w="836">
                  <a:moveTo>
                    <a:pt x="1" y="1"/>
                  </a:moveTo>
                  <a:lnTo>
                    <a:pt x="1" y="1699"/>
                  </a:lnTo>
                  <a:lnTo>
                    <a:pt x="835" y="1699"/>
                  </a:lnTo>
                  <a:lnTo>
                    <a:pt x="8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3"/>
            <p:cNvSpPr/>
            <p:nvPr/>
          </p:nvSpPr>
          <p:spPr>
            <a:xfrm>
              <a:off x="4745305" y="2169660"/>
              <a:ext cx="38462" cy="18737"/>
            </a:xfrm>
            <a:custGeom>
              <a:rect b="b" l="l" r="r" t="t"/>
              <a:pathLst>
                <a:path extrusionOk="0" h="835" w="1714">
                  <a:moveTo>
                    <a:pt x="0" y="0"/>
                  </a:moveTo>
                  <a:lnTo>
                    <a:pt x="0" y="834"/>
                  </a:lnTo>
                  <a:lnTo>
                    <a:pt x="1714" y="834"/>
                  </a:lnTo>
                  <a:lnTo>
                    <a:pt x="17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3"/>
            <p:cNvSpPr/>
            <p:nvPr/>
          </p:nvSpPr>
          <p:spPr>
            <a:xfrm>
              <a:off x="5028774" y="2169660"/>
              <a:ext cx="38462" cy="18737"/>
            </a:xfrm>
            <a:custGeom>
              <a:rect b="b" l="l" r="r" t="t"/>
              <a:pathLst>
                <a:path extrusionOk="0" h="835" w="1714">
                  <a:moveTo>
                    <a:pt x="0" y="0"/>
                  </a:moveTo>
                  <a:lnTo>
                    <a:pt x="0" y="834"/>
                  </a:lnTo>
                  <a:lnTo>
                    <a:pt x="1714" y="834"/>
                  </a:lnTo>
                  <a:lnTo>
                    <a:pt x="17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3"/>
            <p:cNvSpPr/>
            <p:nvPr/>
          </p:nvSpPr>
          <p:spPr>
            <a:xfrm>
              <a:off x="4786076" y="2059015"/>
              <a:ext cx="40145" cy="40123"/>
            </a:xfrm>
            <a:custGeom>
              <a:rect b="b" l="l" r="r" t="t"/>
              <a:pathLst>
                <a:path extrusionOk="0" h="1788" w="1789">
                  <a:moveTo>
                    <a:pt x="597" y="0"/>
                  </a:moveTo>
                  <a:lnTo>
                    <a:pt x="1" y="596"/>
                  </a:lnTo>
                  <a:lnTo>
                    <a:pt x="1193" y="1788"/>
                  </a:lnTo>
                  <a:lnTo>
                    <a:pt x="1789" y="1192"/>
                  </a:lnTo>
                  <a:lnTo>
                    <a:pt x="5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3"/>
            <p:cNvSpPr/>
            <p:nvPr/>
          </p:nvSpPr>
          <p:spPr>
            <a:xfrm>
              <a:off x="4985983" y="2059015"/>
              <a:ext cx="40145" cy="40123"/>
            </a:xfrm>
            <a:custGeom>
              <a:rect b="b" l="l" r="r" t="t"/>
              <a:pathLst>
                <a:path extrusionOk="0" h="1788" w="1789">
                  <a:moveTo>
                    <a:pt x="1192" y="0"/>
                  </a:moveTo>
                  <a:lnTo>
                    <a:pt x="1" y="1192"/>
                  </a:lnTo>
                  <a:lnTo>
                    <a:pt x="596" y="1788"/>
                  </a:lnTo>
                  <a:lnTo>
                    <a:pt x="1788" y="596"/>
                  </a:lnTo>
                  <a:lnTo>
                    <a:pt x="1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3"/>
            <p:cNvSpPr/>
            <p:nvPr/>
          </p:nvSpPr>
          <p:spPr>
            <a:xfrm>
              <a:off x="4879691" y="2321077"/>
              <a:ext cx="53160" cy="18827"/>
            </a:xfrm>
            <a:custGeom>
              <a:rect b="b" l="l" r="r" t="t"/>
              <a:pathLst>
                <a:path extrusionOk="0" h="839" w="2369">
                  <a:moveTo>
                    <a:pt x="0" y="1"/>
                  </a:moveTo>
                  <a:cubicBezTo>
                    <a:pt x="194" y="559"/>
                    <a:pt x="685" y="839"/>
                    <a:pt x="1179" y="839"/>
                  </a:cubicBezTo>
                  <a:cubicBezTo>
                    <a:pt x="1672" y="839"/>
                    <a:pt x="2168" y="559"/>
                    <a:pt x="23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3"/>
            <p:cNvSpPr/>
            <p:nvPr/>
          </p:nvSpPr>
          <p:spPr>
            <a:xfrm>
              <a:off x="4858957" y="2283313"/>
              <a:ext cx="94293" cy="18737"/>
            </a:xfrm>
            <a:custGeom>
              <a:rect b="b" l="l" r="r" t="t"/>
              <a:pathLst>
                <a:path extrusionOk="0" h="835" w="4202">
                  <a:moveTo>
                    <a:pt x="0" y="0"/>
                  </a:moveTo>
                  <a:lnTo>
                    <a:pt x="0" y="835"/>
                  </a:lnTo>
                  <a:lnTo>
                    <a:pt x="4202" y="835"/>
                  </a:lnTo>
                  <a:lnTo>
                    <a:pt x="42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73"/>
          <p:cNvGrpSpPr/>
          <p:nvPr/>
        </p:nvGrpSpPr>
        <p:grpSpPr>
          <a:xfrm>
            <a:off x="5409852" y="2018221"/>
            <a:ext cx="321623" cy="321610"/>
            <a:chOff x="5409852" y="2018221"/>
            <a:chExt cx="321623" cy="321610"/>
          </a:xfrm>
        </p:grpSpPr>
        <p:sp>
          <p:nvSpPr>
            <p:cNvPr id="1651" name="Google Shape;1651;p73"/>
            <p:cNvSpPr/>
            <p:nvPr/>
          </p:nvSpPr>
          <p:spPr>
            <a:xfrm>
              <a:off x="5580006" y="2188374"/>
              <a:ext cx="151470" cy="75241"/>
            </a:xfrm>
            <a:custGeom>
              <a:rect b="b" l="l" r="r" t="t"/>
              <a:pathLst>
                <a:path extrusionOk="0" h="3353" w="6750">
                  <a:moveTo>
                    <a:pt x="3365" y="846"/>
                  </a:moveTo>
                  <a:cubicBezTo>
                    <a:pt x="3654" y="846"/>
                    <a:pt x="3941" y="917"/>
                    <a:pt x="4202" y="1058"/>
                  </a:cubicBezTo>
                  <a:lnTo>
                    <a:pt x="4202" y="1684"/>
                  </a:lnTo>
                  <a:lnTo>
                    <a:pt x="2518" y="1684"/>
                  </a:lnTo>
                  <a:lnTo>
                    <a:pt x="2518" y="1058"/>
                  </a:lnTo>
                  <a:cubicBezTo>
                    <a:pt x="2786" y="917"/>
                    <a:pt x="3077" y="846"/>
                    <a:pt x="3365" y="846"/>
                  </a:cubicBezTo>
                  <a:close/>
                  <a:moveTo>
                    <a:pt x="3367" y="0"/>
                  </a:moveTo>
                  <a:cubicBezTo>
                    <a:pt x="2369" y="0"/>
                    <a:pt x="1863" y="492"/>
                    <a:pt x="1803" y="537"/>
                  </a:cubicBezTo>
                  <a:lnTo>
                    <a:pt x="1684" y="671"/>
                  </a:lnTo>
                  <a:lnTo>
                    <a:pt x="1684" y="1684"/>
                  </a:lnTo>
                  <a:lnTo>
                    <a:pt x="1" y="1684"/>
                  </a:lnTo>
                  <a:lnTo>
                    <a:pt x="1" y="3352"/>
                  </a:lnTo>
                  <a:lnTo>
                    <a:pt x="6749" y="3352"/>
                  </a:lnTo>
                  <a:lnTo>
                    <a:pt x="6749" y="1684"/>
                  </a:lnTo>
                  <a:lnTo>
                    <a:pt x="5036" y="1684"/>
                  </a:lnTo>
                  <a:lnTo>
                    <a:pt x="5036" y="671"/>
                  </a:lnTo>
                  <a:lnTo>
                    <a:pt x="4917" y="537"/>
                  </a:lnTo>
                  <a:cubicBezTo>
                    <a:pt x="4857" y="492"/>
                    <a:pt x="4351" y="0"/>
                    <a:pt x="3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3"/>
            <p:cNvSpPr/>
            <p:nvPr/>
          </p:nvSpPr>
          <p:spPr>
            <a:xfrm>
              <a:off x="5409852" y="2018221"/>
              <a:ext cx="249757" cy="321610"/>
            </a:xfrm>
            <a:custGeom>
              <a:rect b="b" l="l" r="r" t="t"/>
              <a:pathLst>
                <a:path extrusionOk="0" h="14332" w="11130">
                  <a:moveTo>
                    <a:pt x="4217" y="1"/>
                  </a:moveTo>
                  <a:lnTo>
                    <a:pt x="4217" y="835"/>
                  </a:lnTo>
                  <a:lnTo>
                    <a:pt x="5066" y="835"/>
                  </a:lnTo>
                  <a:lnTo>
                    <a:pt x="5066" y="1669"/>
                  </a:lnTo>
                  <a:lnTo>
                    <a:pt x="1922" y="1669"/>
                  </a:lnTo>
                  <a:lnTo>
                    <a:pt x="656" y="2965"/>
                  </a:lnTo>
                  <a:lnTo>
                    <a:pt x="1922" y="4217"/>
                  </a:lnTo>
                  <a:lnTo>
                    <a:pt x="5066" y="4217"/>
                  </a:lnTo>
                  <a:lnTo>
                    <a:pt x="5066" y="6734"/>
                  </a:lnTo>
                  <a:lnTo>
                    <a:pt x="1252" y="6734"/>
                  </a:lnTo>
                  <a:lnTo>
                    <a:pt x="1" y="8001"/>
                  </a:lnTo>
                  <a:lnTo>
                    <a:pt x="1252" y="9267"/>
                  </a:lnTo>
                  <a:lnTo>
                    <a:pt x="5066" y="9267"/>
                  </a:lnTo>
                  <a:lnTo>
                    <a:pt x="5066" y="13498"/>
                  </a:lnTo>
                  <a:lnTo>
                    <a:pt x="4217" y="13498"/>
                  </a:lnTo>
                  <a:lnTo>
                    <a:pt x="4217" y="14332"/>
                  </a:lnTo>
                  <a:lnTo>
                    <a:pt x="6749" y="14332"/>
                  </a:lnTo>
                  <a:lnTo>
                    <a:pt x="6749" y="13498"/>
                  </a:lnTo>
                  <a:lnTo>
                    <a:pt x="5900" y="13498"/>
                  </a:lnTo>
                  <a:lnTo>
                    <a:pt x="5900" y="6749"/>
                  </a:lnTo>
                  <a:lnTo>
                    <a:pt x="9863" y="6749"/>
                  </a:lnTo>
                  <a:lnTo>
                    <a:pt x="11129" y="5483"/>
                  </a:lnTo>
                  <a:lnTo>
                    <a:pt x="9863" y="4217"/>
                  </a:lnTo>
                  <a:lnTo>
                    <a:pt x="5900" y="4217"/>
                  </a:lnTo>
                  <a:lnTo>
                    <a:pt x="5900" y="835"/>
                  </a:lnTo>
                  <a:lnTo>
                    <a:pt x="6749" y="835"/>
                  </a:lnTo>
                  <a:lnTo>
                    <a:pt x="67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3"/>
            <p:cNvSpPr/>
            <p:nvPr/>
          </p:nvSpPr>
          <p:spPr>
            <a:xfrm>
              <a:off x="5580006" y="2282640"/>
              <a:ext cx="151470" cy="57177"/>
            </a:xfrm>
            <a:custGeom>
              <a:rect b="b" l="l" r="r" t="t"/>
              <a:pathLst>
                <a:path extrusionOk="0" h="2548" w="6750">
                  <a:moveTo>
                    <a:pt x="1" y="0"/>
                  </a:moveTo>
                  <a:lnTo>
                    <a:pt x="1" y="2548"/>
                  </a:lnTo>
                  <a:lnTo>
                    <a:pt x="6749" y="2548"/>
                  </a:lnTo>
                  <a:lnTo>
                    <a:pt x="6749" y="0"/>
                  </a:lnTo>
                  <a:lnTo>
                    <a:pt x="3784" y="0"/>
                  </a:lnTo>
                  <a:lnTo>
                    <a:pt x="3784" y="835"/>
                  </a:lnTo>
                  <a:lnTo>
                    <a:pt x="2935" y="835"/>
                  </a:lnTo>
                  <a:lnTo>
                    <a:pt x="29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73"/>
          <p:cNvGrpSpPr/>
          <p:nvPr/>
        </p:nvGrpSpPr>
        <p:grpSpPr>
          <a:xfrm>
            <a:off x="6104154" y="2018221"/>
            <a:ext cx="268381" cy="321604"/>
            <a:chOff x="6104154" y="2018221"/>
            <a:chExt cx="268381" cy="321604"/>
          </a:xfrm>
        </p:grpSpPr>
        <p:sp>
          <p:nvSpPr>
            <p:cNvPr id="1655" name="Google Shape;1655;p73"/>
            <p:cNvSpPr/>
            <p:nvPr/>
          </p:nvSpPr>
          <p:spPr>
            <a:xfrm>
              <a:off x="6104154" y="2051991"/>
              <a:ext cx="69901" cy="98624"/>
            </a:xfrm>
            <a:custGeom>
              <a:rect b="b" l="l" r="r" t="t"/>
              <a:pathLst>
                <a:path extrusionOk="0" h="4395" w="3115">
                  <a:moveTo>
                    <a:pt x="1550" y="0"/>
                  </a:moveTo>
                  <a:lnTo>
                    <a:pt x="1" y="1550"/>
                  </a:lnTo>
                  <a:lnTo>
                    <a:pt x="582" y="2145"/>
                  </a:lnTo>
                  <a:lnTo>
                    <a:pt x="1133" y="1609"/>
                  </a:lnTo>
                  <a:lnTo>
                    <a:pt x="1133" y="4395"/>
                  </a:lnTo>
                  <a:lnTo>
                    <a:pt x="1967" y="4395"/>
                  </a:lnTo>
                  <a:lnTo>
                    <a:pt x="1967" y="1609"/>
                  </a:lnTo>
                  <a:lnTo>
                    <a:pt x="2519" y="2145"/>
                  </a:lnTo>
                  <a:lnTo>
                    <a:pt x="3114" y="1550"/>
                  </a:lnTo>
                  <a:lnTo>
                    <a:pt x="15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3"/>
            <p:cNvSpPr/>
            <p:nvPr/>
          </p:nvSpPr>
          <p:spPr>
            <a:xfrm>
              <a:off x="6292707" y="2051991"/>
              <a:ext cx="69878" cy="98624"/>
            </a:xfrm>
            <a:custGeom>
              <a:rect b="b" l="l" r="r" t="t"/>
              <a:pathLst>
                <a:path extrusionOk="0" h="4395" w="3114">
                  <a:moveTo>
                    <a:pt x="1549" y="0"/>
                  </a:moveTo>
                  <a:lnTo>
                    <a:pt x="0" y="1550"/>
                  </a:lnTo>
                  <a:lnTo>
                    <a:pt x="581" y="2145"/>
                  </a:lnTo>
                  <a:lnTo>
                    <a:pt x="1132" y="1609"/>
                  </a:lnTo>
                  <a:lnTo>
                    <a:pt x="1132" y="4395"/>
                  </a:lnTo>
                  <a:lnTo>
                    <a:pt x="1967" y="4395"/>
                  </a:lnTo>
                  <a:lnTo>
                    <a:pt x="1967" y="1609"/>
                  </a:lnTo>
                  <a:lnTo>
                    <a:pt x="2518" y="2145"/>
                  </a:lnTo>
                  <a:lnTo>
                    <a:pt x="3114" y="1550"/>
                  </a:lnTo>
                  <a:lnTo>
                    <a:pt x="15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3"/>
            <p:cNvSpPr/>
            <p:nvPr/>
          </p:nvSpPr>
          <p:spPr>
            <a:xfrm>
              <a:off x="6198419" y="2018221"/>
              <a:ext cx="69901" cy="94629"/>
            </a:xfrm>
            <a:custGeom>
              <a:rect b="b" l="l" r="r" t="t"/>
              <a:pathLst>
                <a:path extrusionOk="0" h="4217" w="3115">
                  <a:moveTo>
                    <a:pt x="1550" y="1"/>
                  </a:moveTo>
                  <a:lnTo>
                    <a:pt x="1" y="1550"/>
                  </a:lnTo>
                  <a:lnTo>
                    <a:pt x="582" y="2146"/>
                  </a:lnTo>
                  <a:lnTo>
                    <a:pt x="1133" y="1609"/>
                  </a:lnTo>
                  <a:lnTo>
                    <a:pt x="1133" y="4217"/>
                  </a:lnTo>
                  <a:lnTo>
                    <a:pt x="1967" y="4217"/>
                  </a:lnTo>
                  <a:lnTo>
                    <a:pt x="1967" y="1609"/>
                  </a:lnTo>
                  <a:lnTo>
                    <a:pt x="2519" y="2146"/>
                  </a:lnTo>
                  <a:lnTo>
                    <a:pt x="3115" y="1550"/>
                  </a:lnTo>
                  <a:lnTo>
                    <a:pt x="15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3"/>
            <p:cNvSpPr/>
            <p:nvPr/>
          </p:nvSpPr>
          <p:spPr>
            <a:xfrm>
              <a:off x="6129577" y="2131582"/>
              <a:ext cx="242958" cy="208243"/>
            </a:xfrm>
            <a:custGeom>
              <a:rect b="b" l="l" r="r" t="t"/>
              <a:pathLst>
                <a:path extrusionOk="0" h="9280" w="10827">
                  <a:moveTo>
                    <a:pt x="5035" y="1682"/>
                  </a:moveTo>
                  <a:lnTo>
                    <a:pt x="5035" y="2606"/>
                  </a:lnTo>
                  <a:cubicBezTo>
                    <a:pt x="5542" y="2785"/>
                    <a:pt x="5870" y="3261"/>
                    <a:pt x="5885" y="3798"/>
                  </a:cubicBezTo>
                  <a:lnTo>
                    <a:pt x="5035" y="3798"/>
                  </a:lnTo>
                  <a:cubicBezTo>
                    <a:pt x="5035" y="3538"/>
                    <a:pt x="4834" y="3372"/>
                    <a:pt x="4621" y="3372"/>
                  </a:cubicBezTo>
                  <a:cubicBezTo>
                    <a:pt x="4516" y="3372"/>
                    <a:pt x="4409" y="3412"/>
                    <a:pt x="4320" y="3500"/>
                  </a:cubicBezTo>
                  <a:cubicBezTo>
                    <a:pt x="4052" y="3753"/>
                    <a:pt x="4246" y="4215"/>
                    <a:pt x="4618" y="4215"/>
                  </a:cubicBezTo>
                  <a:cubicBezTo>
                    <a:pt x="4624" y="4215"/>
                    <a:pt x="4629" y="4215"/>
                    <a:pt x="4634" y="4215"/>
                  </a:cubicBezTo>
                  <a:cubicBezTo>
                    <a:pt x="6036" y="4215"/>
                    <a:pt x="6371" y="6183"/>
                    <a:pt x="5035" y="6658"/>
                  </a:cubicBezTo>
                  <a:lnTo>
                    <a:pt x="5035" y="7567"/>
                  </a:lnTo>
                  <a:lnTo>
                    <a:pt x="4201" y="7567"/>
                  </a:lnTo>
                  <a:lnTo>
                    <a:pt x="4201" y="6658"/>
                  </a:lnTo>
                  <a:cubicBezTo>
                    <a:pt x="3695" y="6479"/>
                    <a:pt x="3367" y="6002"/>
                    <a:pt x="3352" y="5466"/>
                  </a:cubicBezTo>
                  <a:lnTo>
                    <a:pt x="4201" y="5466"/>
                  </a:lnTo>
                  <a:cubicBezTo>
                    <a:pt x="4201" y="5726"/>
                    <a:pt x="4403" y="5892"/>
                    <a:pt x="4616" y="5892"/>
                  </a:cubicBezTo>
                  <a:cubicBezTo>
                    <a:pt x="4721" y="5892"/>
                    <a:pt x="4828" y="5852"/>
                    <a:pt x="4916" y="5764"/>
                  </a:cubicBezTo>
                  <a:cubicBezTo>
                    <a:pt x="5184" y="5511"/>
                    <a:pt x="4991" y="5049"/>
                    <a:pt x="4618" y="5049"/>
                  </a:cubicBezTo>
                  <a:cubicBezTo>
                    <a:pt x="4613" y="5049"/>
                    <a:pt x="4608" y="5049"/>
                    <a:pt x="4602" y="5049"/>
                  </a:cubicBezTo>
                  <a:cubicBezTo>
                    <a:pt x="3201" y="5049"/>
                    <a:pt x="2865" y="3081"/>
                    <a:pt x="4201" y="2606"/>
                  </a:cubicBezTo>
                  <a:lnTo>
                    <a:pt x="4201" y="1682"/>
                  </a:lnTo>
                  <a:close/>
                  <a:moveTo>
                    <a:pt x="4665" y="1"/>
                  </a:moveTo>
                  <a:cubicBezTo>
                    <a:pt x="2291" y="1"/>
                    <a:pt x="10" y="1839"/>
                    <a:pt x="0" y="4632"/>
                  </a:cubicBezTo>
                  <a:cubicBezTo>
                    <a:pt x="0" y="7179"/>
                    <a:pt x="2056" y="9265"/>
                    <a:pt x="4618" y="9280"/>
                  </a:cubicBezTo>
                  <a:cubicBezTo>
                    <a:pt x="4624" y="9280"/>
                    <a:pt x="4631" y="9280"/>
                    <a:pt x="4637" y="9280"/>
                  </a:cubicBezTo>
                  <a:cubicBezTo>
                    <a:pt x="8751" y="9280"/>
                    <a:pt x="10826" y="4300"/>
                    <a:pt x="7926" y="1384"/>
                  </a:cubicBezTo>
                  <a:cubicBezTo>
                    <a:pt x="6980" y="429"/>
                    <a:pt x="5812" y="1"/>
                    <a:pt x="46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73"/>
          <p:cNvGrpSpPr/>
          <p:nvPr/>
        </p:nvGrpSpPr>
        <p:grpSpPr>
          <a:xfrm>
            <a:off x="6772067" y="2018221"/>
            <a:ext cx="331975" cy="321608"/>
            <a:chOff x="6772067" y="2018221"/>
            <a:chExt cx="331975" cy="321608"/>
          </a:xfrm>
        </p:grpSpPr>
        <p:sp>
          <p:nvSpPr>
            <p:cNvPr id="1660" name="Google Shape;1660;p73"/>
            <p:cNvSpPr/>
            <p:nvPr/>
          </p:nvSpPr>
          <p:spPr>
            <a:xfrm>
              <a:off x="6938878" y="2188038"/>
              <a:ext cx="25425" cy="19164"/>
            </a:xfrm>
            <a:custGeom>
              <a:rect b="b" l="l" r="r" t="t"/>
              <a:pathLst>
                <a:path extrusionOk="0" h="854" w="1133">
                  <a:moveTo>
                    <a:pt x="566" y="0"/>
                  </a:moveTo>
                  <a:cubicBezTo>
                    <a:pt x="194" y="0"/>
                    <a:pt x="0" y="462"/>
                    <a:pt x="268" y="730"/>
                  </a:cubicBezTo>
                  <a:cubicBezTo>
                    <a:pt x="350" y="812"/>
                    <a:pt x="458" y="853"/>
                    <a:pt x="566" y="853"/>
                  </a:cubicBezTo>
                  <a:cubicBezTo>
                    <a:pt x="674" y="853"/>
                    <a:pt x="782" y="812"/>
                    <a:pt x="864" y="730"/>
                  </a:cubicBezTo>
                  <a:cubicBezTo>
                    <a:pt x="1132" y="462"/>
                    <a:pt x="939"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3"/>
            <p:cNvSpPr/>
            <p:nvPr/>
          </p:nvSpPr>
          <p:spPr>
            <a:xfrm>
              <a:off x="6877350" y="2131694"/>
              <a:ext cx="147453" cy="132957"/>
            </a:xfrm>
            <a:custGeom>
              <a:rect b="b" l="l" r="r" t="t"/>
              <a:pathLst>
                <a:path extrusionOk="0" h="5925" w="6571">
                  <a:moveTo>
                    <a:pt x="3312" y="0"/>
                  </a:moveTo>
                  <a:cubicBezTo>
                    <a:pt x="2779" y="0"/>
                    <a:pt x="2241" y="143"/>
                    <a:pt x="1759" y="441"/>
                  </a:cubicBezTo>
                  <a:lnTo>
                    <a:pt x="1759" y="813"/>
                  </a:lnTo>
                  <a:lnTo>
                    <a:pt x="2772" y="1826"/>
                  </a:lnTo>
                  <a:cubicBezTo>
                    <a:pt x="2945" y="1745"/>
                    <a:pt x="3130" y="1705"/>
                    <a:pt x="3313" y="1705"/>
                  </a:cubicBezTo>
                  <a:cubicBezTo>
                    <a:pt x="3634" y="1705"/>
                    <a:pt x="3950" y="1827"/>
                    <a:pt x="4187" y="2065"/>
                  </a:cubicBezTo>
                  <a:cubicBezTo>
                    <a:pt x="4917" y="2780"/>
                    <a:pt x="4530" y="4031"/>
                    <a:pt x="3517" y="4210"/>
                  </a:cubicBezTo>
                  <a:cubicBezTo>
                    <a:pt x="3445" y="4221"/>
                    <a:pt x="3375" y="4227"/>
                    <a:pt x="3306" y="4227"/>
                  </a:cubicBezTo>
                  <a:cubicBezTo>
                    <a:pt x="2398" y="4227"/>
                    <a:pt x="1746" y="3266"/>
                    <a:pt x="2161" y="2407"/>
                  </a:cubicBezTo>
                  <a:lnTo>
                    <a:pt x="1178" y="1394"/>
                  </a:lnTo>
                  <a:lnTo>
                    <a:pt x="805" y="1394"/>
                  </a:lnTo>
                  <a:cubicBezTo>
                    <a:pt x="1" y="2675"/>
                    <a:pt x="299" y="4344"/>
                    <a:pt x="1476" y="5282"/>
                  </a:cubicBezTo>
                  <a:cubicBezTo>
                    <a:pt x="2016" y="5713"/>
                    <a:pt x="2666" y="5924"/>
                    <a:pt x="3314" y="5924"/>
                  </a:cubicBezTo>
                  <a:cubicBezTo>
                    <a:pt x="4077" y="5924"/>
                    <a:pt x="4837" y="5631"/>
                    <a:pt x="5409" y="5059"/>
                  </a:cubicBezTo>
                  <a:cubicBezTo>
                    <a:pt x="6481" y="3986"/>
                    <a:pt x="6571" y="2303"/>
                    <a:pt x="5647" y="1126"/>
                  </a:cubicBezTo>
                  <a:cubicBezTo>
                    <a:pt x="5062" y="392"/>
                    <a:pt x="4193" y="0"/>
                    <a:pt x="33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3"/>
            <p:cNvSpPr/>
            <p:nvPr/>
          </p:nvSpPr>
          <p:spPr>
            <a:xfrm>
              <a:off x="6810169" y="2056322"/>
              <a:ext cx="293874" cy="283507"/>
            </a:xfrm>
            <a:custGeom>
              <a:rect b="b" l="l" r="r" t="t"/>
              <a:pathLst>
                <a:path extrusionOk="0" h="12634" w="13096">
                  <a:moveTo>
                    <a:pt x="6340" y="1"/>
                  </a:moveTo>
                  <a:cubicBezTo>
                    <a:pt x="6328" y="1"/>
                    <a:pt x="6315" y="1"/>
                    <a:pt x="6302" y="1"/>
                  </a:cubicBezTo>
                  <a:cubicBezTo>
                    <a:pt x="5364" y="1"/>
                    <a:pt x="4440" y="209"/>
                    <a:pt x="3591" y="612"/>
                  </a:cubicBezTo>
                  <a:lnTo>
                    <a:pt x="4768" y="1789"/>
                  </a:lnTo>
                  <a:lnTo>
                    <a:pt x="4768" y="2846"/>
                  </a:lnTo>
                  <a:cubicBezTo>
                    <a:pt x="5267" y="2623"/>
                    <a:pt x="5793" y="2517"/>
                    <a:pt x="6313" y="2517"/>
                  </a:cubicBezTo>
                  <a:cubicBezTo>
                    <a:pt x="7530" y="2517"/>
                    <a:pt x="8715" y="3103"/>
                    <a:pt x="9446" y="4157"/>
                  </a:cubicBezTo>
                  <a:cubicBezTo>
                    <a:pt x="10488" y="5662"/>
                    <a:pt x="10295" y="7703"/>
                    <a:pt x="8999" y="8999"/>
                  </a:cubicBezTo>
                  <a:cubicBezTo>
                    <a:pt x="8262" y="9735"/>
                    <a:pt x="7285" y="10116"/>
                    <a:pt x="6303" y="10116"/>
                  </a:cubicBezTo>
                  <a:cubicBezTo>
                    <a:pt x="5556" y="10116"/>
                    <a:pt x="4807" y="9896"/>
                    <a:pt x="4157" y="9446"/>
                  </a:cubicBezTo>
                  <a:cubicBezTo>
                    <a:pt x="2652" y="8403"/>
                    <a:pt x="2101" y="6437"/>
                    <a:pt x="2846" y="4753"/>
                  </a:cubicBezTo>
                  <a:lnTo>
                    <a:pt x="1788" y="4753"/>
                  </a:lnTo>
                  <a:lnTo>
                    <a:pt x="611" y="3591"/>
                  </a:lnTo>
                  <a:cubicBezTo>
                    <a:pt x="209" y="4440"/>
                    <a:pt x="1" y="5364"/>
                    <a:pt x="1" y="6303"/>
                  </a:cubicBezTo>
                  <a:cubicBezTo>
                    <a:pt x="1" y="7837"/>
                    <a:pt x="552" y="9312"/>
                    <a:pt x="1565" y="10474"/>
                  </a:cubicBezTo>
                  <a:lnTo>
                    <a:pt x="120" y="11919"/>
                  </a:lnTo>
                  <a:lnTo>
                    <a:pt x="716" y="12515"/>
                  </a:lnTo>
                  <a:lnTo>
                    <a:pt x="2161" y="11070"/>
                  </a:lnTo>
                  <a:cubicBezTo>
                    <a:pt x="3308" y="12083"/>
                    <a:pt x="4783" y="12634"/>
                    <a:pt x="6302" y="12634"/>
                  </a:cubicBezTo>
                  <a:cubicBezTo>
                    <a:pt x="7837" y="12634"/>
                    <a:pt x="9326" y="12083"/>
                    <a:pt x="10473" y="11070"/>
                  </a:cubicBezTo>
                  <a:lnTo>
                    <a:pt x="11919" y="12515"/>
                  </a:lnTo>
                  <a:lnTo>
                    <a:pt x="12514" y="11919"/>
                  </a:lnTo>
                  <a:lnTo>
                    <a:pt x="11069" y="10474"/>
                  </a:lnTo>
                  <a:cubicBezTo>
                    <a:pt x="12708" y="8612"/>
                    <a:pt x="13095" y="5960"/>
                    <a:pt x="12068" y="3695"/>
                  </a:cubicBezTo>
                  <a:cubicBezTo>
                    <a:pt x="11045" y="1443"/>
                    <a:pt x="8813" y="1"/>
                    <a:pt x="6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3"/>
            <p:cNvSpPr/>
            <p:nvPr/>
          </p:nvSpPr>
          <p:spPr>
            <a:xfrm>
              <a:off x="6826549" y="2072702"/>
              <a:ext cx="71561" cy="71561"/>
            </a:xfrm>
            <a:custGeom>
              <a:rect b="b" l="l" r="r" t="t"/>
              <a:pathLst>
                <a:path extrusionOk="0" h="3189" w="3189">
                  <a:moveTo>
                    <a:pt x="1788" y="1"/>
                  </a:moveTo>
                  <a:lnTo>
                    <a:pt x="1788" y="1789"/>
                  </a:lnTo>
                  <a:lnTo>
                    <a:pt x="0" y="1789"/>
                  </a:lnTo>
                  <a:lnTo>
                    <a:pt x="1416" y="3189"/>
                  </a:lnTo>
                  <a:lnTo>
                    <a:pt x="3189" y="3189"/>
                  </a:lnTo>
                  <a:lnTo>
                    <a:pt x="3189" y="1416"/>
                  </a:lnTo>
                  <a:lnTo>
                    <a:pt x="17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3"/>
            <p:cNvSpPr/>
            <p:nvPr/>
          </p:nvSpPr>
          <p:spPr>
            <a:xfrm>
              <a:off x="6772067" y="2018221"/>
              <a:ext cx="75892" cy="75915"/>
            </a:xfrm>
            <a:custGeom>
              <a:rect b="b" l="l" r="r" t="t"/>
              <a:pathLst>
                <a:path extrusionOk="0" h="3383" w="3382">
                  <a:moveTo>
                    <a:pt x="1773" y="1"/>
                  </a:moveTo>
                  <a:lnTo>
                    <a:pt x="1773" y="1773"/>
                  </a:lnTo>
                  <a:lnTo>
                    <a:pt x="0" y="1773"/>
                  </a:lnTo>
                  <a:lnTo>
                    <a:pt x="1594" y="3382"/>
                  </a:lnTo>
                  <a:lnTo>
                    <a:pt x="3382" y="3382"/>
                  </a:lnTo>
                  <a:lnTo>
                    <a:pt x="3382" y="1595"/>
                  </a:lnTo>
                  <a:lnTo>
                    <a:pt x="1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5" name="Google Shape;1665;p73"/>
          <p:cNvGrpSpPr/>
          <p:nvPr/>
        </p:nvGrpSpPr>
        <p:grpSpPr>
          <a:xfrm>
            <a:off x="7451986" y="2018221"/>
            <a:ext cx="322956" cy="321640"/>
            <a:chOff x="7451986" y="2018221"/>
            <a:chExt cx="322956" cy="321640"/>
          </a:xfrm>
        </p:grpSpPr>
        <p:sp>
          <p:nvSpPr>
            <p:cNvPr id="1666" name="Google Shape;1666;p73"/>
            <p:cNvSpPr/>
            <p:nvPr/>
          </p:nvSpPr>
          <p:spPr>
            <a:xfrm>
              <a:off x="7651556" y="2112823"/>
              <a:ext cx="65884" cy="56751"/>
            </a:xfrm>
            <a:custGeom>
              <a:rect b="b" l="l" r="r" t="t"/>
              <a:pathLst>
                <a:path extrusionOk="0" h="2529" w="2936">
                  <a:moveTo>
                    <a:pt x="2101" y="850"/>
                  </a:moveTo>
                  <a:lnTo>
                    <a:pt x="2101" y="1684"/>
                  </a:lnTo>
                  <a:lnTo>
                    <a:pt x="1267" y="1684"/>
                  </a:lnTo>
                  <a:lnTo>
                    <a:pt x="1267" y="850"/>
                  </a:lnTo>
                  <a:close/>
                  <a:moveTo>
                    <a:pt x="1684" y="1"/>
                  </a:moveTo>
                  <a:cubicBezTo>
                    <a:pt x="552" y="1"/>
                    <a:pt x="1" y="1356"/>
                    <a:pt x="790" y="2161"/>
                  </a:cubicBezTo>
                  <a:cubicBezTo>
                    <a:pt x="1044" y="2415"/>
                    <a:pt x="1357" y="2529"/>
                    <a:pt x="1665" y="2529"/>
                  </a:cubicBezTo>
                  <a:cubicBezTo>
                    <a:pt x="2312" y="2529"/>
                    <a:pt x="2935" y="2024"/>
                    <a:pt x="2935" y="1267"/>
                  </a:cubicBezTo>
                  <a:cubicBezTo>
                    <a:pt x="2935" y="567"/>
                    <a:pt x="2384" y="15"/>
                    <a:pt x="1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3"/>
            <p:cNvSpPr/>
            <p:nvPr/>
          </p:nvSpPr>
          <p:spPr>
            <a:xfrm>
              <a:off x="7679964" y="2187364"/>
              <a:ext cx="18760" cy="32785"/>
            </a:xfrm>
            <a:custGeom>
              <a:rect b="b" l="l" r="r" t="t"/>
              <a:pathLst>
                <a:path extrusionOk="0" h="1461" w="836">
                  <a:moveTo>
                    <a:pt x="1" y="1"/>
                  </a:moveTo>
                  <a:lnTo>
                    <a:pt x="1" y="1461"/>
                  </a:lnTo>
                  <a:lnTo>
                    <a:pt x="418" y="1252"/>
                  </a:lnTo>
                  <a:lnTo>
                    <a:pt x="835" y="1461"/>
                  </a:lnTo>
                  <a:lnTo>
                    <a:pt x="835" y="1"/>
                  </a:lnTo>
                  <a:cubicBezTo>
                    <a:pt x="694" y="30"/>
                    <a:pt x="552" y="45"/>
                    <a:pt x="412" y="45"/>
                  </a:cubicBezTo>
                  <a:cubicBezTo>
                    <a:pt x="273" y="45"/>
                    <a:pt x="135" y="3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3"/>
            <p:cNvSpPr/>
            <p:nvPr/>
          </p:nvSpPr>
          <p:spPr>
            <a:xfrm>
              <a:off x="7452995" y="2070032"/>
              <a:ext cx="321947" cy="218655"/>
            </a:xfrm>
            <a:custGeom>
              <a:rect b="b" l="l" r="r" t="t"/>
              <a:pathLst>
                <a:path extrusionOk="0" h="9744" w="14347">
                  <a:moveTo>
                    <a:pt x="2533" y="2757"/>
                  </a:moveTo>
                  <a:lnTo>
                    <a:pt x="2533" y="3591"/>
                  </a:lnTo>
                  <a:lnTo>
                    <a:pt x="1684" y="3591"/>
                  </a:lnTo>
                  <a:lnTo>
                    <a:pt x="1684" y="2757"/>
                  </a:lnTo>
                  <a:close/>
                  <a:moveTo>
                    <a:pt x="5915" y="2757"/>
                  </a:moveTo>
                  <a:lnTo>
                    <a:pt x="5915" y="3591"/>
                  </a:lnTo>
                  <a:lnTo>
                    <a:pt x="3367" y="3591"/>
                  </a:lnTo>
                  <a:lnTo>
                    <a:pt x="3367" y="2757"/>
                  </a:lnTo>
                  <a:close/>
                  <a:moveTo>
                    <a:pt x="7598" y="2757"/>
                  </a:moveTo>
                  <a:lnTo>
                    <a:pt x="7598" y="3606"/>
                  </a:lnTo>
                  <a:lnTo>
                    <a:pt x="6749" y="3606"/>
                  </a:lnTo>
                  <a:lnTo>
                    <a:pt x="6749" y="2757"/>
                  </a:lnTo>
                  <a:close/>
                  <a:moveTo>
                    <a:pt x="7583" y="4440"/>
                  </a:moveTo>
                  <a:lnTo>
                    <a:pt x="7598" y="5274"/>
                  </a:lnTo>
                  <a:lnTo>
                    <a:pt x="1684" y="5274"/>
                  </a:lnTo>
                  <a:lnTo>
                    <a:pt x="1684" y="4440"/>
                  </a:lnTo>
                  <a:close/>
                  <a:moveTo>
                    <a:pt x="7583" y="6109"/>
                  </a:moveTo>
                  <a:lnTo>
                    <a:pt x="7598" y="6958"/>
                  </a:lnTo>
                  <a:lnTo>
                    <a:pt x="1684" y="6958"/>
                  </a:lnTo>
                  <a:lnTo>
                    <a:pt x="1684" y="6109"/>
                  </a:lnTo>
                  <a:close/>
                  <a:moveTo>
                    <a:pt x="10533" y="1058"/>
                  </a:moveTo>
                  <a:cubicBezTo>
                    <a:pt x="12559" y="1058"/>
                    <a:pt x="13408" y="3636"/>
                    <a:pt x="11799" y="4842"/>
                  </a:cubicBezTo>
                  <a:lnTo>
                    <a:pt x="11799" y="4857"/>
                  </a:lnTo>
                  <a:lnTo>
                    <a:pt x="11799" y="8060"/>
                  </a:lnTo>
                  <a:lnTo>
                    <a:pt x="10533" y="7435"/>
                  </a:lnTo>
                  <a:lnTo>
                    <a:pt x="9282" y="8060"/>
                  </a:lnTo>
                  <a:lnTo>
                    <a:pt x="9282" y="4842"/>
                  </a:lnTo>
                  <a:cubicBezTo>
                    <a:pt x="7658" y="3636"/>
                    <a:pt x="8522" y="1058"/>
                    <a:pt x="10533" y="1058"/>
                  </a:cubicBezTo>
                  <a:close/>
                  <a:moveTo>
                    <a:pt x="14347" y="1"/>
                  </a:moveTo>
                  <a:cubicBezTo>
                    <a:pt x="14079" y="150"/>
                    <a:pt x="13796" y="239"/>
                    <a:pt x="13498" y="239"/>
                  </a:cubicBezTo>
                  <a:lnTo>
                    <a:pt x="2101" y="239"/>
                  </a:lnTo>
                  <a:cubicBezTo>
                    <a:pt x="939" y="239"/>
                    <a:pt x="1" y="1178"/>
                    <a:pt x="1" y="2340"/>
                  </a:cubicBezTo>
                  <a:lnTo>
                    <a:pt x="1" y="9744"/>
                  </a:lnTo>
                  <a:cubicBezTo>
                    <a:pt x="254" y="9595"/>
                    <a:pt x="552" y="9505"/>
                    <a:pt x="835" y="9505"/>
                  </a:cubicBezTo>
                  <a:lnTo>
                    <a:pt x="12217" y="9505"/>
                  </a:lnTo>
                  <a:cubicBezTo>
                    <a:pt x="13393" y="9490"/>
                    <a:pt x="14332" y="8537"/>
                    <a:pt x="14347" y="7375"/>
                  </a:cubicBezTo>
                  <a:lnTo>
                    <a:pt x="143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3"/>
            <p:cNvSpPr/>
            <p:nvPr/>
          </p:nvSpPr>
          <p:spPr>
            <a:xfrm>
              <a:off x="7451986" y="2302274"/>
              <a:ext cx="95303" cy="37587"/>
            </a:xfrm>
            <a:custGeom>
              <a:rect b="b" l="l" r="r" t="t"/>
              <a:pathLst>
                <a:path extrusionOk="0" h="1675" w="4247">
                  <a:moveTo>
                    <a:pt x="818" y="1"/>
                  </a:moveTo>
                  <a:cubicBezTo>
                    <a:pt x="362" y="1"/>
                    <a:pt x="1" y="373"/>
                    <a:pt x="1" y="839"/>
                  </a:cubicBezTo>
                  <a:cubicBezTo>
                    <a:pt x="1" y="1298"/>
                    <a:pt x="374" y="1675"/>
                    <a:pt x="842" y="1675"/>
                  </a:cubicBezTo>
                  <a:cubicBezTo>
                    <a:pt x="859" y="1675"/>
                    <a:pt x="877" y="1674"/>
                    <a:pt x="895" y="1673"/>
                  </a:cubicBezTo>
                  <a:lnTo>
                    <a:pt x="4247" y="1673"/>
                  </a:lnTo>
                  <a:lnTo>
                    <a:pt x="4247" y="4"/>
                  </a:lnTo>
                  <a:lnTo>
                    <a:pt x="895" y="4"/>
                  </a:lnTo>
                  <a:cubicBezTo>
                    <a:pt x="869" y="2"/>
                    <a:pt x="843" y="1"/>
                    <a:pt x="8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3"/>
            <p:cNvSpPr/>
            <p:nvPr/>
          </p:nvSpPr>
          <p:spPr>
            <a:xfrm>
              <a:off x="7679964" y="2018221"/>
              <a:ext cx="94966" cy="38126"/>
            </a:xfrm>
            <a:custGeom>
              <a:rect b="b" l="l" r="r" t="t"/>
              <a:pathLst>
                <a:path extrusionOk="0" h="1699" w="4232">
                  <a:moveTo>
                    <a:pt x="1" y="1"/>
                  </a:moveTo>
                  <a:lnTo>
                    <a:pt x="1" y="1699"/>
                  </a:lnTo>
                  <a:lnTo>
                    <a:pt x="3383" y="1699"/>
                  </a:lnTo>
                  <a:cubicBezTo>
                    <a:pt x="3845" y="1699"/>
                    <a:pt x="4232" y="1326"/>
                    <a:pt x="4232" y="865"/>
                  </a:cubicBezTo>
                  <a:cubicBezTo>
                    <a:pt x="4232" y="388"/>
                    <a:pt x="3859" y="1"/>
                    <a:pt x="3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73"/>
          <p:cNvGrpSpPr/>
          <p:nvPr/>
        </p:nvGrpSpPr>
        <p:grpSpPr>
          <a:xfrm>
            <a:off x="1369050" y="2761999"/>
            <a:ext cx="321936" cy="321595"/>
            <a:chOff x="1369050" y="2761999"/>
            <a:chExt cx="321936" cy="321595"/>
          </a:xfrm>
        </p:grpSpPr>
        <p:sp>
          <p:nvSpPr>
            <p:cNvPr id="1672" name="Google Shape;1672;p73"/>
            <p:cNvSpPr/>
            <p:nvPr/>
          </p:nvSpPr>
          <p:spPr>
            <a:xfrm>
              <a:off x="1583991" y="2761999"/>
              <a:ext cx="87942" cy="75107"/>
            </a:xfrm>
            <a:custGeom>
              <a:rect b="b" l="l" r="r" t="t"/>
              <a:pathLst>
                <a:path extrusionOk="0" h="3347" w="3919">
                  <a:moveTo>
                    <a:pt x="2250" y="0"/>
                  </a:moveTo>
                  <a:cubicBezTo>
                    <a:pt x="745" y="0"/>
                    <a:pt x="0" y="1803"/>
                    <a:pt x="1058" y="2861"/>
                  </a:cubicBezTo>
                  <a:cubicBezTo>
                    <a:pt x="1398" y="3196"/>
                    <a:pt x="1816" y="3347"/>
                    <a:pt x="2226" y="3347"/>
                  </a:cubicBezTo>
                  <a:cubicBezTo>
                    <a:pt x="3089" y="3347"/>
                    <a:pt x="3918" y="2679"/>
                    <a:pt x="3918" y="1669"/>
                  </a:cubicBezTo>
                  <a:cubicBezTo>
                    <a:pt x="3918" y="745"/>
                    <a:pt x="3173" y="0"/>
                    <a:pt x="22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3"/>
            <p:cNvSpPr/>
            <p:nvPr/>
          </p:nvSpPr>
          <p:spPr>
            <a:xfrm>
              <a:off x="1577641" y="2837214"/>
              <a:ext cx="113344" cy="76251"/>
            </a:xfrm>
            <a:custGeom>
              <a:rect b="b" l="l" r="r" t="t"/>
              <a:pathLst>
                <a:path extrusionOk="0" h="3398" w="5051">
                  <a:moveTo>
                    <a:pt x="2518" y="0"/>
                  </a:moveTo>
                  <a:cubicBezTo>
                    <a:pt x="1132" y="0"/>
                    <a:pt x="0" y="1133"/>
                    <a:pt x="0" y="2518"/>
                  </a:cubicBezTo>
                  <a:lnTo>
                    <a:pt x="0" y="3397"/>
                  </a:lnTo>
                  <a:lnTo>
                    <a:pt x="5050" y="3397"/>
                  </a:lnTo>
                  <a:lnTo>
                    <a:pt x="5050" y="2518"/>
                  </a:lnTo>
                  <a:cubicBezTo>
                    <a:pt x="5035" y="1133"/>
                    <a:pt x="3918" y="0"/>
                    <a:pt x="2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3"/>
            <p:cNvSpPr/>
            <p:nvPr/>
          </p:nvSpPr>
          <p:spPr>
            <a:xfrm>
              <a:off x="1596355" y="3045132"/>
              <a:ext cx="94293" cy="38462"/>
            </a:xfrm>
            <a:custGeom>
              <a:rect b="b" l="l" r="r" t="t"/>
              <a:pathLst>
                <a:path extrusionOk="0" h="1714" w="4202">
                  <a:moveTo>
                    <a:pt x="0" y="1"/>
                  </a:moveTo>
                  <a:lnTo>
                    <a:pt x="0" y="1714"/>
                  </a:lnTo>
                  <a:lnTo>
                    <a:pt x="4201" y="1714"/>
                  </a:lnTo>
                  <a:lnTo>
                    <a:pt x="4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3"/>
            <p:cNvSpPr/>
            <p:nvPr/>
          </p:nvSpPr>
          <p:spPr>
            <a:xfrm>
              <a:off x="1596355" y="2988631"/>
              <a:ext cx="94293" cy="37811"/>
            </a:xfrm>
            <a:custGeom>
              <a:rect b="b" l="l" r="r" t="t"/>
              <a:pathLst>
                <a:path extrusionOk="0" h="1685" w="4202">
                  <a:moveTo>
                    <a:pt x="0" y="1"/>
                  </a:moveTo>
                  <a:lnTo>
                    <a:pt x="0" y="1684"/>
                  </a:lnTo>
                  <a:lnTo>
                    <a:pt x="4201" y="1684"/>
                  </a:lnTo>
                  <a:lnTo>
                    <a:pt x="4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3"/>
            <p:cNvSpPr/>
            <p:nvPr/>
          </p:nvSpPr>
          <p:spPr>
            <a:xfrm>
              <a:off x="1596355" y="2932153"/>
              <a:ext cx="94293" cy="37789"/>
            </a:xfrm>
            <a:custGeom>
              <a:rect b="b" l="l" r="r" t="t"/>
              <a:pathLst>
                <a:path extrusionOk="0" h="1684" w="4202">
                  <a:moveTo>
                    <a:pt x="0" y="0"/>
                  </a:moveTo>
                  <a:lnTo>
                    <a:pt x="0" y="1684"/>
                  </a:lnTo>
                  <a:lnTo>
                    <a:pt x="4201" y="1684"/>
                  </a:lnTo>
                  <a:lnTo>
                    <a:pt x="4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3"/>
            <p:cNvSpPr/>
            <p:nvPr/>
          </p:nvSpPr>
          <p:spPr>
            <a:xfrm>
              <a:off x="1369050" y="3045132"/>
              <a:ext cx="94944" cy="38462"/>
            </a:xfrm>
            <a:custGeom>
              <a:rect b="b" l="l" r="r" t="t"/>
              <a:pathLst>
                <a:path extrusionOk="0" h="1714" w="4231">
                  <a:moveTo>
                    <a:pt x="0" y="1"/>
                  </a:moveTo>
                  <a:lnTo>
                    <a:pt x="0" y="1714"/>
                  </a:lnTo>
                  <a:lnTo>
                    <a:pt x="4231" y="1714"/>
                  </a:lnTo>
                  <a:lnTo>
                    <a:pt x="42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3"/>
            <p:cNvSpPr/>
            <p:nvPr/>
          </p:nvSpPr>
          <p:spPr>
            <a:xfrm>
              <a:off x="1482703" y="3045132"/>
              <a:ext cx="94966" cy="38462"/>
            </a:xfrm>
            <a:custGeom>
              <a:rect b="b" l="l" r="r" t="t"/>
              <a:pathLst>
                <a:path extrusionOk="0" h="1714" w="4232">
                  <a:moveTo>
                    <a:pt x="0" y="1"/>
                  </a:moveTo>
                  <a:lnTo>
                    <a:pt x="0" y="1714"/>
                  </a:lnTo>
                  <a:lnTo>
                    <a:pt x="4231" y="1714"/>
                  </a:lnTo>
                  <a:lnTo>
                    <a:pt x="42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3"/>
            <p:cNvSpPr/>
            <p:nvPr/>
          </p:nvSpPr>
          <p:spPr>
            <a:xfrm>
              <a:off x="1482703" y="2988631"/>
              <a:ext cx="94966" cy="37811"/>
            </a:xfrm>
            <a:custGeom>
              <a:rect b="b" l="l" r="r" t="t"/>
              <a:pathLst>
                <a:path extrusionOk="0" h="1685" w="4232">
                  <a:moveTo>
                    <a:pt x="0" y="1"/>
                  </a:moveTo>
                  <a:lnTo>
                    <a:pt x="0" y="1684"/>
                  </a:lnTo>
                  <a:lnTo>
                    <a:pt x="4231" y="1684"/>
                  </a:lnTo>
                  <a:lnTo>
                    <a:pt x="42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73"/>
          <p:cNvGrpSpPr/>
          <p:nvPr/>
        </p:nvGrpSpPr>
        <p:grpSpPr>
          <a:xfrm>
            <a:off x="2050315" y="2783339"/>
            <a:ext cx="321596" cy="280196"/>
            <a:chOff x="2050315" y="2783339"/>
            <a:chExt cx="321596" cy="280196"/>
          </a:xfrm>
        </p:grpSpPr>
        <p:sp>
          <p:nvSpPr>
            <p:cNvPr id="1681" name="Google Shape;1681;p73"/>
            <p:cNvSpPr/>
            <p:nvPr/>
          </p:nvSpPr>
          <p:spPr>
            <a:xfrm>
              <a:off x="2145904" y="2816144"/>
              <a:ext cx="130085" cy="123712"/>
            </a:xfrm>
            <a:custGeom>
              <a:rect b="b" l="l" r="r" t="t"/>
              <a:pathLst>
                <a:path extrusionOk="0" h="5513" w="5797">
                  <a:moveTo>
                    <a:pt x="2906" y="1"/>
                  </a:moveTo>
                  <a:lnTo>
                    <a:pt x="2012" y="1818"/>
                  </a:lnTo>
                  <a:lnTo>
                    <a:pt x="1" y="2101"/>
                  </a:lnTo>
                  <a:lnTo>
                    <a:pt x="1446" y="3517"/>
                  </a:lnTo>
                  <a:lnTo>
                    <a:pt x="1103" y="5513"/>
                  </a:lnTo>
                  <a:lnTo>
                    <a:pt x="1103" y="5513"/>
                  </a:lnTo>
                  <a:lnTo>
                    <a:pt x="2906" y="4574"/>
                  </a:lnTo>
                  <a:lnTo>
                    <a:pt x="4694" y="5513"/>
                  </a:lnTo>
                  <a:lnTo>
                    <a:pt x="4351" y="3517"/>
                  </a:lnTo>
                  <a:lnTo>
                    <a:pt x="5796" y="2101"/>
                  </a:lnTo>
                  <a:lnTo>
                    <a:pt x="3800" y="1818"/>
                  </a:lnTo>
                  <a:lnTo>
                    <a:pt x="29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3"/>
            <p:cNvSpPr/>
            <p:nvPr/>
          </p:nvSpPr>
          <p:spPr>
            <a:xfrm>
              <a:off x="2265929" y="2783339"/>
              <a:ext cx="104974" cy="181944"/>
            </a:xfrm>
            <a:custGeom>
              <a:rect b="b" l="l" r="r" t="t"/>
              <a:pathLst>
                <a:path extrusionOk="0" h="8108" w="4678">
                  <a:moveTo>
                    <a:pt x="2191" y="0"/>
                  </a:moveTo>
                  <a:cubicBezTo>
                    <a:pt x="2141" y="0"/>
                    <a:pt x="2091" y="1"/>
                    <a:pt x="2041" y="3"/>
                  </a:cubicBezTo>
                  <a:cubicBezTo>
                    <a:pt x="1535" y="33"/>
                    <a:pt x="1058" y="211"/>
                    <a:pt x="656" y="509"/>
                  </a:cubicBezTo>
                  <a:cubicBezTo>
                    <a:pt x="164" y="941"/>
                    <a:pt x="0" y="1612"/>
                    <a:pt x="298" y="2074"/>
                  </a:cubicBezTo>
                  <a:lnTo>
                    <a:pt x="313" y="2089"/>
                  </a:lnTo>
                  <a:cubicBezTo>
                    <a:pt x="968" y="3042"/>
                    <a:pt x="1326" y="4174"/>
                    <a:pt x="1341" y="5336"/>
                  </a:cubicBezTo>
                  <a:cubicBezTo>
                    <a:pt x="1326" y="6215"/>
                    <a:pt x="1117" y="7079"/>
                    <a:pt x="715" y="7854"/>
                  </a:cubicBezTo>
                  <a:cubicBezTo>
                    <a:pt x="1043" y="7943"/>
                    <a:pt x="1296" y="8033"/>
                    <a:pt x="1520" y="8107"/>
                  </a:cubicBezTo>
                  <a:cubicBezTo>
                    <a:pt x="1594" y="7943"/>
                    <a:pt x="1669" y="7779"/>
                    <a:pt x="1728" y="7601"/>
                  </a:cubicBezTo>
                  <a:cubicBezTo>
                    <a:pt x="1847" y="7690"/>
                    <a:pt x="1982" y="7764"/>
                    <a:pt x="2130" y="7809"/>
                  </a:cubicBezTo>
                  <a:cubicBezTo>
                    <a:pt x="2359" y="7878"/>
                    <a:pt x="2593" y="7912"/>
                    <a:pt x="2829" y="7912"/>
                  </a:cubicBezTo>
                  <a:cubicBezTo>
                    <a:pt x="3100" y="7912"/>
                    <a:pt x="3372" y="7867"/>
                    <a:pt x="3635" y="7779"/>
                  </a:cubicBezTo>
                  <a:cubicBezTo>
                    <a:pt x="4008" y="7645"/>
                    <a:pt x="4365" y="7467"/>
                    <a:pt x="4678" y="7213"/>
                  </a:cubicBezTo>
                  <a:cubicBezTo>
                    <a:pt x="4499" y="6856"/>
                    <a:pt x="4246" y="6543"/>
                    <a:pt x="3963" y="6260"/>
                  </a:cubicBezTo>
                  <a:cubicBezTo>
                    <a:pt x="3590" y="5917"/>
                    <a:pt x="3114" y="5694"/>
                    <a:pt x="2592" y="5619"/>
                  </a:cubicBezTo>
                  <a:cubicBezTo>
                    <a:pt x="2556" y="5615"/>
                    <a:pt x="2519" y="5613"/>
                    <a:pt x="2482" y="5613"/>
                  </a:cubicBezTo>
                  <a:cubicBezTo>
                    <a:pt x="2378" y="5613"/>
                    <a:pt x="2269" y="5627"/>
                    <a:pt x="2160" y="5649"/>
                  </a:cubicBezTo>
                  <a:cubicBezTo>
                    <a:pt x="2160" y="5545"/>
                    <a:pt x="2190" y="5440"/>
                    <a:pt x="2190" y="5336"/>
                  </a:cubicBezTo>
                  <a:cubicBezTo>
                    <a:pt x="2190" y="5232"/>
                    <a:pt x="2175" y="5113"/>
                    <a:pt x="2175" y="5008"/>
                  </a:cubicBezTo>
                  <a:lnTo>
                    <a:pt x="2175" y="5008"/>
                  </a:lnTo>
                  <a:cubicBezTo>
                    <a:pt x="2273" y="5030"/>
                    <a:pt x="2379" y="5044"/>
                    <a:pt x="2488" y="5044"/>
                  </a:cubicBezTo>
                  <a:cubicBezTo>
                    <a:pt x="2527" y="5044"/>
                    <a:pt x="2567" y="5042"/>
                    <a:pt x="2607" y="5038"/>
                  </a:cubicBezTo>
                  <a:cubicBezTo>
                    <a:pt x="3114" y="4979"/>
                    <a:pt x="3576" y="4755"/>
                    <a:pt x="3948" y="4398"/>
                  </a:cubicBezTo>
                  <a:cubicBezTo>
                    <a:pt x="4231" y="4129"/>
                    <a:pt x="4469" y="3802"/>
                    <a:pt x="4663" y="3459"/>
                  </a:cubicBezTo>
                  <a:cubicBezTo>
                    <a:pt x="4350" y="3206"/>
                    <a:pt x="3993" y="3012"/>
                    <a:pt x="3620" y="2893"/>
                  </a:cubicBezTo>
                  <a:cubicBezTo>
                    <a:pt x="3357" y="2805"/>
                    <a:pt x="3085" y="2760"/>
                    <a:pt x="2816" y="2760"/>
                  </a:cubicBezTo>
                  <a:cubicBezTo>
                    <a:pt x="2583" y="2760"/>
                    <a:pt x="2352" y="2794"/>
                    <a:pt x="2130" y="2863"/>
                  </a:cubicBezTo>
                  <a:cubicBezTo>
                    <a:pt x="1996" y="2908"/>
                    <a:pt x="1862" y="2967"/>
                    <a:pt x="1758" y="3057"/>
                  </a:cubicBezTo>
                  <a:cubicBezTo>
                    <a:pt x="1669" y="2863"/>
                    <a:pt x="1594" y="2670"/>
                    <a:pt x="1505" y="2506"/>
                  </a:cubicBezTo>
                  <a:cubicBezTo>
                    <a:pt x="1654" y="2476"/>
                    <a:pt x="1788" y="2416"/>
                    <a:pt x="1922" y="2357"/>
                  </a:cubicBezTo>
                  <a:cubicBezTo>
                    <a:pt x="2354" y="2103"/>
                    <a:pt x="2697" y="1731"/>
                    <a:pt x="2905" y="1269"/>
                  </a:cubicBezTo>
                  <a:lnTo>
                    <a:pt x="2905" y="1269"/>
                  </a:lnTo>
                  <a:lnTo>
                    <a:pt x="2890" y="1284"/>
                  </a:lnTo>
                  <a:cubicBezTo>
                    <a:pt x="3069" y="912"/>
                    <a:pt x="3173" y="524"/>
                    <a:pt x="3218" y="137"/>
                  </a:cubicBezTo>
                  <a:cubicBezTo>
                    <a:pt x="2879" y="46"/>
                    <a:pt x="2540" y="0"/>
                    <a:pt x="2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3"/>
            <p:cNvSpPr/>
            <p:nvPr/>
          </p:nvSpPr>
          <p:spPr>
            <a:xfrm>
              <a:off x="2116823" y="2969244"/>
              <a:ext cx="188586" cy="75578"/>
            </a:xfrm>
            <a:custGeom>
              <a:rect b="b" l="l" r="r" t="t"/>
              <a:pathLst>
                <a:path extrusionOk="0" h="3368" w="8404">
                  <a:moveTo>
                    <a:pt x="4202" y="1"/>
                  </a:moveTo>
                  <a:cubicBezTo>
                    <a:pt x="1714" y="1"/>
                    <a:pt x="60" y="805"/>
                    <a:pt x="1" y="850"/>
                  </a:cubicBezTo>
                  <a:lnTo>
                    <a:pt x="1" y="3368"/>
                  </a:lnTo>
                  <a:cubicBezTo>
                    <a:pt x="1342" y="2809"/>
                    <a:pt x="2768" y="2530"/>
                    <a:pt x="4196" y="2530"/>
                  </a:cubicBezTo>
                  <a:cubicBezTo>
                    <a:pt x="5625" y="2530"/>
                    <a:pt x="7055" y="2809"/>
                    <a:pt x="8403" y="3368"/>
                  </a:cubicBezTo>
                  <a:lnTo>
                    <a:pt x="8403" y="850"/>
                  </a:lnTo>
                  <a:cubicBezTo>
                    <a:pt x="8329" y="805"/>
                    <a:pt x="6690" y="1"/>
                    <a:pt x="4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3"/>
            <p:cNvSpPr/>
            <p:nvPr/>
          </p:nvSpPr>
          <p:spPr>
            <a:xfrm>
              <a:off x="2050315" y="3007031"/>
              <a:ext cx="47483" cy="56504"/>
            </a:xfrm>
            <a:custGeom>
              <a:rect b="b" l="l" r="r" t="t"/>
              <a:pathLst>
                <a:path extrusionOk="0" h="2518" w="2116">
                  <a:moveTo>
                    <a:pt x="0" y="0"/>
                  </a:moveTo>
                  <a:lnTo>
                    <a:pt x="834" y="1267"/>
                  </a:lnTo>
                  <a:lnTo>
                    <a:pt x="0" y="2518"/>
                  </a:lnTo>
                  <a:lnTo>
                    <a:pt x="2116" y="2518"/>
                  </a:lnTo>
                  <a:lnTo>
                    <a:pt x="21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3"/>
            <p:cNvSpPr/>
            <p:nvPr/>
          </p:nvSpPr>
          <p:spPr>
            <a:xfrm>
              <a:off x="2324090" y="3007031"/>
              <a:ext cx="47820" cy="56504"/>
            </a:xfrm>
            <a:custGeom>
              <a:rect b="b" l="l" r="r" t="t"/>
              <a:pathLst>
                <a:path extrusionOk="0" h="2518" w="2131">
                  <a:moveTo>
                    <a:pt x="0" y="0"/>
                  </a:moveTo>
                  <a:lnTo>
                    <a:pt x="0" y="2518"/>
                  </a:lnTo>
                  <a:lnTo>
                    <a:pt x="2131" y="2518"/>
                  </a:lnTo>
                  <a:lnTo>
                    <a:pt x="1296" y="1267"/>
                  </a:lnTo>
                  <a:lnTo>
                    <a:pt x="2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3"/>
            <p:cNvSpPr/>
            <p:nvPr/>
          </p:nvSpPr>
          <p:spPr>
            <a:xfrm>
              <a:off x="2051302" y="2783518"/>
              <a:ext cx="104997" cy="182101"/>
            </a:xfrm>
            <a:custGeom>
              <a:rect b="b" l="l" r="r" t="t"/>
              <a:pathLst>
                <a:path extrusionOk="0" h="8115" w="4679">
                  <a:moveTo>
                    <a:pt x="2393" y="1"/>
                  </a:moveTo>
                  <a:cubicBezTo>
                    <a:pt x="2077" y="1"/>
                    <a:pt x="1769" y="46"/>
                    <a:pt x="1461" y="129"/>
                  </a:cubicBezTo>
                  <a:cubicBezTo>
                    <a:pt x="1506" y="531"/>
                    <a:pt x="1610" y="904"/>
                    <a:pt x="1789" y="1276"/>
                  </a:cubicBezTo>
                  <a:cubicBezTo>
                    <a:pt x="1997" y="1723"/>
                    <a:pt x="2340" y="2110"/>
                    <a:pt x="2787" y="2364"/>
                  </a:cubicBezTo>
                  <a:cubicBezTo>
                    <a:pt x="2906" y="2423"/>
                    <a:pt x="3040" y="2468"/>
                    <a:pt x="3189" y="2498"/>
                  </a:cubicBezTo>
                  <a:cubicBezTo>
                    <a:pt x="3100" y="2676"/>
                    <a:pt x="3025" y="2855"/>
                    <a:pt x="2936" y="3064"/>
                  </a:cubicBezTo>
                  <a:cubicBezTo>
                    <a:pt x="2831" y="2974"/>
                    <a:pt x="2697" y="2915"/>
                    <a:pt x="2563" y="2855"/>
                  </a:cubicBezTo>
                  <a:cubicBezTo>
                    <a:pt x="2342" y="2793"/>
                    <a:pt x="2111" y="2760"/>
                    <a:pt x="1881" y="2760"/>
                  </a:cubicBezTo>
                  <a:cubicBezTo>
                    <a:pt x="1615" y="2760"/>
                    <a:pt x="1351" y="2804"/>
                    <a:pt x="1103" y="2900"/>
                  </a:cubicBezTo>
                  <a:cubicBezTo>
                    <a:pt x="716" y="3019"/>
                    <a:pt x="358" y="3213"/>
                    <a:pt x="46" y="3451"/>
                  </a:cubicBezTo>
                  <a:cubicBezTo>
                    <a:pt x="239" y="3809"/>
                    <a:pt x="478" y="4121"/>
                    <a:pt x="761" y="4390"/>
                  </a:cubicBezTo>
                  <a:cubicBezTo>
                    <a:pt x="1163" y="4792"/>
                    <a:pt x="1684" y="5015"/>
                    <a:pt x="2250" y="5045"/>
                  </a:cubicBezTo>
                  <a:cubicBezTo>
                    <a:pt x="2340" y="5045"/>
                    <a:pt x="2444" y="5030"/>
                    <a:pt x="2533" y="5000"/>
                  </a:cubicBezTo>
                  <a:lnTo>
                    <a:pt x="2533" y="5000"/>
                  </a:lnTo>
                  <a:cubicBezTo>
                    <a:pt x="2533" y="5120"/>
                    <a:pt x="2519" y="5224"/>
                    <a:pt x="2519" y="5328"/>
                  </a:cubicBezTo>
                  <a:cubicBezTo>
                    <a:pt x="2519" y="5447"/>
                    <a:pt x="2533" y="5537"/>
                    <a:pt x="2548" y="5641"/>
                  </a:cubicBezTo>
                  <a:cubicBezTo>
                    <a:pt x="2399" y="5611"/>
                    <a:pt x="2250" y="5611"/>
                    <a:pt x="2101" y="5611"/>
                  </a:cubicBezTo>
                  <a:lnTo>
                    <a:pt x="2072" y="5626"/>
                  </a:lnTo>
                  <a:cubicBezTo>
                    <a:pt x="1580" y="5701"/>
                    <a:pt x="1103" y="5924"/>
                    <a:pt x="746" y="6282"/>
                  </a:cubicBezTo>
                  <a:cubicBezTo>
                    <a:pt x="448" y="6550"/>
                    <a:pt x="195" y="6863"/>
                    <a:pt x="1" y="7220"/>
                  </a:cubicBezTo>
                  <a:cubicBezTo>
                    <a:pt x="314" y="7459"/>
                    <a:pt x="671" y="7652"/>
                    <a:pt x="1059" y="7771"/>
                  </a:cubicBezTo>
                  <a:cubicBezTo>
                    <a:pt x="1327" y="7869"/>
                    <a:pt x="1604" y="7918"/>
                    <a:pt x="1878" y="7918"/>
                  </a:cubicBezTo>
                  <a:cubicBezTo>
                    <a:pt x="2106" y="7918"/>
                    <a:pt x="2332" y="7884"/>
                    <a:pt x="2548" y="7816"/>
                  </a:cubicBezTo>
                  <a:cubicBezTo>
                    <a:pt x="2697" y="7756"/>
                    <a:pt x="2831" y="7697"/>
                    <a:pt x="2951" y="7608"/>
                  </a:cubicBezTo>
                  <a:cubicBezTo>
                    <a:pt x="3010" y="7771"/>
                    <a:pt x="3085" y="7935"/>
                    <a:pt x="3159" y="8114"/>
                  </a:cubicBezTo>
                  <a:cubicBezTo>
                    <a:pt x="3383" y="8025"/>
                    <a:pt x="3636" y="7935"/>
                    <a:pt x="3964" y="7846"/>
                  </a:cubicBezTo>
                  <a:cubicBezTo>
                    <a:pt x="3561" y="7071"/>
                    <a:pt x="3353" y="6207"/>
                    <a:pt x="3338" y="5328"/>
                  </a:cubicBezTo>
                  <a:cubicBezTo>
                    <a:pt x="3353" y="4181"/>
                    <a:pt x="3710" y="3049"/>
                    <a:pt x="4381" y="2095"/>
                  </a:cubicBezTo>
                  <a:lnTo>
                    <a:pt x="4396" y="2066"/>
                  </a:lnTo>
                  <a:cubicBezTo>
                    <a:pt x="4679" y="1604"/>
                    <a:pt x="4530" y="948"/>
                    <a:pt x="4023" y="516"/>
                  </a:cubicBezTo>
                  <a:cubicBezTo>
                    <a:pt x="3621" y="203"/>
                    <a:pt x="3144" y="25"/>
                    <a:pt x="2638" y="10"/>
                  </a:cubicBezTo>
                  <a:cubicBezTo>
                    <a:pt x="2556" y="4"/>
                    <a:pt x="2474" y="1"/>
                    <a:pt x="2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73"/>
          <p:cNvGrpSpPr/>
          <p:nvPr/>
        </p:nvGrpSpPr>
        <p:grpSpPr>
          <a:xfrm>
            <a:off x="2731243" y="2761999"/>
            <a:ext cx="321287" cy="321601"/>
            <a:chOff x="2731243" y="2761999"/>
            <a:chExt cx="321287" cy="321601"/>
          </a:xfrm>
        </p:grpSpPr>
        <p:sp>
          <p:nvSpPr>
            <p:cNvPr id="1688" name="Google Shape;1688;p73"/>
            <p:cNvSpPr/>
            <p:nvPr/>
          </p:nvSpPr>
          <p:spPr>
            <a:xfrm>
              <a:off x="2731243" y="2761999"/>
              <a:ext cx="151470" cy="65884"/>
            </a:xfrm>
            <a:custGeom>
              <a:rect b="b" l="l" r="r" t="t"/>
              <a:pathLst>
                <a:path extrusionOk="0" h="2936" w="6750">
                  <a:moveTo>
                    <a:pt x="4217" y="0"/>
                  </a:moveTo>
                  <a:cubicBezTo>
                    <a:pt x="3263" y="0"/>
                    <a:pt x="2652" y="373"/>
                    <a:pt x="2116" y="686"/>
                  </a:cubicBezTo>
                  <a:cubicBezTo>
                    <a:pt x="1580" y="999"/>
                    <a:pt x="1148" y="1252"/>
                    <a:pt x="418" y="1252"/>
                  </a:cubicBezTo>
                  <a:lnTo>
                    <a:pt x="1" y="1252"/>
                  </a:lnTo>
                  <a:lnTo>
                    <a:pt x="1" y="1684"/>
                  </a:lnTo>
                  <a:cubicBezTo>
                    <a:pt x="1" y="2399"/>
                    <a:pt x="671" y="2935"/>
                    <a:pt x="1386" y="2935"/>
                  </a:cubicBezTo>
                  <a:lnTo>
                    <a:pt x="2548" y="2935"/>
                  </a:lnTo>
                  <a:cubicBezTo>
                    <a:pt x="3055" y="2935"/>
                    <a:pt x="4231" y="2816"/>
                    <a:pt x="4231" y="1669"/>
                  </a:cubicBezTo>
                  <a:lnTo>
                    <a:pt x="5066" y="1669"/>
                  </a:lnTo>
                  <a:cubicBezTo>
                    <a:pt x="5066" y="2369"/>
                    <a:pt x="5632" y="2935"/>
                    <a:pt x="6332" y="2935"/>
                  </a:cubicBezTo>
                  <a:lnTo>
                    <a:pt x="6749" y="2935"/>
                  </a:lnTo>
                  <a:lnTo>
                    <a:pt x="6749" y="2101"/>
                  </a:lnTo>
                  <a:cubicBezTo>
                    <a:pt x="6749" y="909"/>
                    <a:pt x="5379" y="0"/>
                    <a:pt x="42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3"/>
            <p:cNvSpPr/>
            <p:nvPr/>
          </p:nvSpPr>
          <p:spPr>
            <a:xfrm>
              <a:off x="2769680" y="2827521"/>
              <a:ext cx="113030" cy="112020"/>
            </a:xfrm>
            <a:custGeom>
              <a:rect b="b" l="l" r="r" t="t"/>
              <a:pathLst>
                <a:path extrusionOk="0" h="4992" w="5037">
                  <a:moveTo>
                    <a:pt x="2950" y="0"/>
                  </a:moveTo>
                  <a:cubicBezTo>
                    <a:pt x="2518" y="537"/>
                    <a:pt x="1788" y="850"/>
                    <a:pt x="835" y="850"/>
                  </a:cubicBezTo>
                  <a:lnTo>
                    <a:pt x="1" y="850"/>
                  </a:lnTo>
                  <a:lnTo>
                    <a:pt x="1" y="1728"/>
                  </a:lnTo>
                  <a:cubicBezTo>
                    <a:pt x="1" y="2622"/>
                    <a:pt x="477" y="3457"/>
                    <a:pt x="1267" y="3904"/>
                  </a:cubicBezTo>
                  <a:lnTo>
                    <a:pt x="1267" y="4157"/>
                  </a:lnTo>
                  <a:lnTo>
                    <a:pt x="2518" y="4991"/>
                  </a:lnTo>
                  <a:lnTo>
                    <a:pt x="3785" y="4157"/>
                  </a:lnTo>
                  <a:lnTo>
                    <a:pt x="3785" y="3889"/>
                  </a:lnTo>
                  <a:cubicBezTo>
                    <a:pt x="4559" y="3442"/>
                    <a:pt x="5036" y="2622"/>
                    <a:pt x="5036" y="1728"/>
                  </a:cubicBezTo>
                  <a:lnTo>
                    <a:pt x="5036" y="850"/>
                  </a:lnTo>
                  <a:lnTo>
                    <a:pt x="4619" y="850"/>
                  </a:lnTo>
                  <a:cubicBezTo>
                    <a:pt x="3964" y="850"/>
                    <a:pt x="3338" y="537"/>
                    <a:pt x="2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3"/>
            <p:cNvSpPr/>
            <p:nvPr/>
          </p:nvSpPr>
          <p:spPr>
            <a:xfrm>
              <a:off x="2731243" y="2923783"/>
              <a:ext cx="81255" cy="83611"/>
            </a:xfrm>
            <a:custGeom>
              <a:rect b="b" l="l" r="r" t="t"/>
              <a:pathLst>
                <a:path extrusionOk="0" h="3726" w="3621">
                  <a:moveTo>
                    <a:pt x="1669" y="1"/>
                  </a:moveTo>
                  <a:cubicBezTo>
                    <a:pt x="701" y="224"/>
                    <a:pt x="15" y="1073"/>
                    <a:pt x="1" y="2057"/>
                  </a:cubicBezTo>
                  <a:lnTo>
                    <a:pt x="1" y="3725"/>
                  </a:lnTo>
                  <a:lnTo>
                    <a:pt x="2801" y="3725"/>
                  </a:lnTo>
                  <a:lnTo>
                    <a:pt x="3621" y="1312"/>
                  </a:lnTo>
                  <a:lnTo>
                    <a:pt x="16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3"/>
            <p:cNvSpPr/>
            <p:nvPr/>
          </p:nvSpPr>
          <p:spPr>
            <a:xfrm>
              <a:off x="2814154" y="2971264"/>
              <a:ext cx="24078" cy="36465"/>
            </a:xfrm>
            <a:custGeom>
              <a:rect b="b" l="l" r="r" t="t"/>
              <a:pathLst>
                <a:path extrusionOk="0" h="1625" w="1073">
                  <a:moveTo>
                    <a:pt x="536" y="0"/>
                  </a:moveTo>
                  <a:lnTo>
                    <a:pt x="0" y="1624"/>
                  </a:lnTo>
                  <a:lnTo>
                    <a:pt x="1073" y="1624"/>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3"/>
            <p:cNvSpPr/>
            <p:nvPr/>
          </p:nvSpPr>
          <p:spPr>
            <a:xfrm>
              <a:off x="2839891" y="2924120"/>
              <a:ext cx="70551" cy="83611"/>
            </a:xfrm>
            <a:custGeom>
              <a:rect b="b" l="l" r="r" t="t"/>
              <a:pathLst>
                <a:path extrusionOk="0" h="3726" w="3144">
                  <a:moveTo>
                    <a:pt x="1952" y="1"/>
                  </a:moveTo>
                  <a:lnTo>
                    <a:pt x="0" y="1297"/>
                  </a:lnTo>
                  <a:lnTo>
                    <a:pt x="805" y="3725"/>
                  </a:lnTo>
                  <a:lnTo>
                    <a:pt x="1907" y="3725"/>
                  </a:lnTo>
                  <a:cubicBezTo>
                    <a:pt x="1907" y="2608"/>
                    <a:pt x="2354" y="1535"/>
                    <a:pt x="3144" y="746"/>
                  </a:cubicBezTo>
                  <a:cubicBezTo>
                    <a:pt x="2846" y="373"/>
                    <a:pt x="2429" y="105"/>
                    <a:pt x="19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3"/>
            <p:cNvSpPr/>
            <p:nvPr/>
          </p:nvSpPr>
          <p:spPr>
            <a:xfrm>
              <a:off x="2961554" y="2990987"/>
              <a:ext cx="31124" cy="29778"/>
            </a:xfrm>
            <a:custGeom>
              <a:rect b="b" l="l" r="r" t="t"/>
              <a:pathLst>
                <a:path extrusionOk="0" h="1327" w="1387">
                  <a:moveTo>
                    <a:pt x="701" y="0"/>
                  </a:moveTo>
                  <a:lnTo>
                    <a:pt x="478" y="447"/>
                  </a:lnTo>
                  <a:lnTo>
                    <a:pt x="1" y="507"/>
                  </a:lnTo>
                  <a:lnTo>
                    <a:pt x="344" y="849"/>
                  </a:lnTo>
                  <a:lnTo>
                    <a:pt x="269" y="1326"/>
                  </a:lnTo>
                  <a:lnTo>
                    <a:pt x="701" y="1103"/>
                  </a:lnTo>
                  <a:lnTo>
                    <a:pt x="1118" y="1326"/>
                  </a:lnTo>
                  <a:lnTo>
                    <a:pt x="1044" y="849"/>
                  </a:lnTo>
                  <a:lnTo>
                    <a:pt x="1386" y="507"/>
                  </a:lnTo>
                  <a:lnTo>
                    <a:pt x="910" y="447"/>
                  </a:lnTo>
                  <a:lnTo>
                    <a:pt x="7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3"/>
            <p:cNvSpPr/>
            <p:nvPr/>
          </p:nvSpPr>
          <p:spPr>
            <a:xfrm>
              <a:off x="2901396" y="2932153"/>
              <a:ext cx="151133" cy="151448"/>
            </a:xfrm>
            <a:custGeom>
              <a:rect b="b" l="l" r="r" t="t"/>
              <a:pathLst>
                <a:path extrusionOk="0" h="6749" w="6735">
                  <a:moveTo>
                    <a:pt x="3367" y="730"/>
                  </a:moveTo>
                  <a:lnTo>
                    <a:pt x="4142" y="2294"/>
                  </a:lnTo>
                  <a:lnTo>
                    <a:pt x="5870" y="2548"/>
                  </a:lnTo>
                  <a:lnTo>
                    <a:pt x="4619" y="3769"/>
                  </a:lnTo>
                  <a:lnTo>
                    <a:pt x="4917" y="5483"/>
                  </a:lnTo>
                  <a:lnTo>
                    <a:pt x="3367" y="4678"/>
                  </a:lnTo>
                  <a:lnTo>
                    <a:pt x="1818" y="5483"/>
                  </a:lnTo>
                  <a:lnTo>
                    <a:pt x="2116" y="3769"/>
                  </a:lnTo>
                  <a:lnTo>
                    <a:pt x="864" y="2548"/>
                  </a:lnTo>
                  <a:lnTo>
                    <a:pt x="2593" y="2294"/>
                  </a:lnTo>
                  <a:lnTo>
                    <a:pt x="3367" y="730"/>
                  </a:lnTo>
                  <a:close/>
                  <a:moveTo>
                    <a:pt x="3367" y="0"/>
                  </a:moveTo>
                  <a:cubicBezTo>
                    <a:pt x="1505" y="0"/>
                    <a:pt x="0" y="1505"/>
                    <a:pt x="0" y="3382"/>
                  </a:cubicBezTo>
                  <a:cubicBezTo>
                    <a:pt x="0" y="5244"/>
                    <a:pt x="1505" y="6749"/>
                    <a:pt x="3367" y="6749"/>
                  </a:cubicBezTo>
                  <a:cubicBezTo>
                    <a:pt x="5229" y="6749"/>
                    <a:pt x="6734" y="5244"/>
                    <a:pt x="6734" y="3382"/>
                  </a:cubicBezTo>
                  <a:cubicBezTo>
                    <a:pt x="6734" y="1505"/>
                    <a:pt x="5229" y="0"/>
                    <a:pt x="3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73"/>
          <p:cNvGrpSpPr/>
          <p:nvPr/>
        </p:nvGrpSpPr>
        <p:grpSpPr>
          <a:xfrm>
            <a:off x="3362379" y="2761999"/>
            <a:ext cx="321601" cy="321596"/>
            <a:chOff x="3362379" y="2761999"/>
            <a:chExt cx="321601" cy="321596"/>
          </a:xfrm>
        </p:grpSpPr>
        <p:sp>
          <p:nvSpPr>
            <p:cNvPr id="1696" name="Google Shape;1696;p73"/>
            <p:cNvSpPr/>
            <p:nvPr/>
          </p:nvSpPr>
          <p:spPr>
            <a:xfrm>
              <a:off x="3532510" y="2932153"/>
              <a:ext cx="151470" cy="75241"/>
            </a:xfrm>
            <a:custGeom>
              <a:rect b="b" l="l" r="r" t="t"/>
              <a:pathLst>
                <a:path extrusionOk="0" h="3353" w="6750">
                  <a:moveTo>
                    <a:pt x="3366" y="846"/>
                  </a:moveTo>
                  <a:cubicBezTo>
                    <a:pt x="3655" y="846"/>
                    <a:pt x="3941" y="916"/>
                    <a:pt x="4202" y="1058"/>
                  </a:cubicBezTo>
                  <a:lnTo>
                    <a:pt x="4202" y="1684"/>
                  </a:lnTo>
                  <a:lnTo>
                    <a:pt x="2519" y="1684"/>
                  </a:lnTo>
                  <a:lnTo>
                    <a:pt x="2519" y="1058"/>
                  </a:lnTo>
                  <a:cubicBezTo>
                    <a:pt x="2787" y="916"/>
                    <a:pt x="3077" y="846"/>
                    <a:pt x="3366" y="846"/>
                  </a:cubicBezTo>
                  <a:close/>
                  <a:moveTo>
                    <a:pt x="3368" y="0"/>
                  </a:moveTo>
                  <a:cubicBezTo>
                    <a:pt x="2370" y="0"/>
                    <a:pt x="1863" y="492"/>
                    <a:pt x="1804" y="537"/>
                  </a:cubicBezTo>
                  <a:lnTo>
                    <a:pt x="1684" y="671"/>
                  </a:lnTo>
                  <a:lnTo>
                    <a:pt x="1684" y="1684"/>
                  </a:lnTo>
                  <a:lnTo>
                    <a:pt x="1" y="1684"/>
                  </a:lnTo>
                  <a:lnTo>
                    <a:pt x="1" y="3352"/>
                  </a:lnTo>
                  <a:lnTo>
                    <a:pt x="6750" y="3352"/>
                  </a:lnTo>
                  <a:lnTo>
                    <a:pt x="6750" y="1684"/>
                  </a:lnTo>
                  <a:lnTo>
                    <a:pt x="5036" y="1684"/>
                  </a:lnTo>
                  <a:lnTo>
                    <a:pt x="5036" y="671"/>
                  </a:lnTo>
                  <a:lnTo>
                    <a:pt x="4917" y="537"/>
                  </a:lnTo>
                  <a:cubicBezTo>
                    <a:pt x="4858" y="492"/>
                    <a:pt x="4351" y="0"/>
                    <a:pt x="33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3"/>
            <p:cNvSpPr/>
            <p:nvPr/>
          </p:nvSpPr>
          <p:spPr>
            <a:xfrm>
              <a:off x="3532510" y="3026418"/>
              <a:ext cx="151470" cy="57177"/>
            </a:xfrm>
            <a:custGeom>
              <a:rect b="b" l="l" r="r" t="t"/>
              <a:pathLst>
                <a:path extrusionOk="0" h="2548" w="6750">
                  <a:moveTo>
                    <a:pt x="1" y="0"/>
                  </a:moveTo>
                  <a:lnTo>
                    <a:pt x="1" y="2548"/>
                  </a:lnTo>
                  <a:lnTo>
                    <a:pt x="6750" y="2548"/>
                  </a:lnTo>
                  <a:lnTo>
                    <a:pt x="6750" y="0"/>
                  </a:lnTo>
                  <a:lnTo>
                    <a:pt x="3785" y="0"/>
                  </a:lnTo>
                  <a:lnTo>
                    <a:pt x="3785" y="835"/>
                  </a:lnTo>
                  <a:lnTo>
                    <a:pt x="2936" y="835"/>
                  </a:lnTo>
                  <a:lnTo>
                    <a:pt x="29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3"/>
            <p:cNvSpPr/>
            <p:nvPr/>
          </p:nvSpPr>
          <p:spPr>
            <a:xfrm>
              <a:off x="3428551" y="2761999"/>
              <a:ext cx="141776" cy="56526"/>
            </a:xfrm>
            <a:custGeom>
              <a:rect b="b" l="l" r="r" t="t"/>
              <a:pathLst>
                <a:path extrusionOk="0" h="2519" w="6318">
                  <a:moveTo>
                    <a:pt x="1" y="0"/>
                  </a:moveTo>
                  <a:cubicBezTo>
                    <a:pt x="582" y="730"/>
                    <a:pt x="582" y="1773"/>
                    <a:pt x="1" y="2518"/>
                  </a:cubicBezTo>
                  <a:lnTo>
                    <a:pt x="5051" y="2518"/>
                  </a:lnTo>
                  <a:cubicBezTo>
                    <a:pt x="5751" y="2518"/>
                    <a:pt x="6317" y="1952"/>
                    <a:pt x="6317" y="1252"/>
                  </a:cubicBezTo>
                  <a:cubicBezTo>
                    <a:pt x="6317" y="552"/>
                    <a:pt x="5751" y="0"/>
                    <a:pt x="5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3"/>
            <p:cNvSpPr/>
            <p:nvPr/>
          </p:nvSpPr>
          <p:spPr>
            <a:xfrm>
              <a:off x="3362379" y="2761999"/>
              <a:ext cx="188900" cy="264455"/>
            </a:xfrm>
            <a:custGeom>
              <a:rect b="b" l="l" r="r" t="t"/>
              <a:pathLst>
                <a:path extrusionOk="0" h="11785" w="8418">
                  <a:moveTo>
                    <a:pt x="4224" y="7166"/>
                  </a:moveTo>
                  <a:cubicBezTo>
                    <a:pt x="4221" y="7166"/>
                    <a:pt x="4219" y="7166"/>
                    <a:pt x="4216" y="7166"/>
                  </a:cubicBezTo>
                  <a:lnTo>
                    <a:pt x="4231" y="7166"/>
                  </a:lnTo>
                  <a:cubicBezTo>
                    <a:pt x="4229" y="7166"/>
                    <a:pt x="4226" y="7166"/>
                    <a:pt x="4224" y="7166"/>
                  </a:cubicBezTo>
                  <a:close/>
                  <a:moveTo>
                    <a:pt x="4648" y="4648"/>
                  </a:moveTo>
                  <a:lnTo>
                    <a:pt x="4648" y="5572"/>
                  </a:lnTo>
                  <a:cubicBezTo>
                    <a:pt x="5155" y="5751"/>
                    <a:pt x="5482" y="6213"/>
                    <a:pt x="5497" y="6749"/>
                  </a:cubicBezTo>
                  <a:lnTo>
                    <a:pt x="4648" y="6749"/>
                  </a:lnTo>
                  <a:cubicBezTo>
                    <a:pt x="4648" y="6497"/>
                    <a:pt x="4443" y="6326"/>
                    <a:pt x="4227" y="6326"/>
                  </a:cubicBezTo>
                  <a:cubicBezTo>
                    <a:pt x="4124" y="6326"/>
                    <a:pt x="4019" y="6365"/>
                    <a:pt x="3933" y="6451"/>
                  </a:cubicBezTo>
                  <a:cubicBezTo>
                    <a:pt x="3667" y="6717"/>
                    <a:pt x="3856" y="7160"/>
                    <a:pt x="4224" y="7166"/>
                  </a:cubicBezTo>
                  <a:lnTo>
                    <a:pt x="4224" y="7166"/>
                  </a:lnTo>
                  <a:cubicBezTo>
                    <a:pt x="4226" y="7166"/>
                    <a:pt x="4229" y="7166"/>
                    <a:pt x="4232" y="7166"/>
                  </a:cubicBezTo>
                  <a:cubicBezTo>
                    <a:pt x="5649" y="7166"/>
                    <a:pt x="5984" y="9134"/>
                    <a:pt x="4648" y="9609"/>
                  </a:cubicBezTo>
                  <a:lnTo>
                    <a:pt x="4648" y="10518"/>
                  </a:lnTo>
                  <a:lnTo>
                    <a:pt x="3814" y="10518"/>
                  </a:lnTo>
                  <a:lnTo>
                    <a:pt x="3814" y="9609"/>
                  </a:lnTo>
                  <a:cubicBezTo>
                    <a:pt x="3307" y="9431"/>
                    <a:pt x="2965" y="8954"/>
                    <a:pt x="2965" y="8418"/>
                  </a:cubicBezTo>
                  <a:lnTo>
                    <a:pt x="3814" y="8418"/>
                  </a:lnTo>
                  <a:cubicBezTo>
                    <a:pt x="3814" y="8677"/>
                    <a:pt x="4015" y="8844"/>
                    <a:pt x="4229" y="8844"/>
                  </a:cubicBezTo>
                  <a:cubicBezTo>
                    <a:pt x="4333" y="8844"/>
                    <a:pt x="4441" y="8804"/>
                    <a:pt x="4529" y="8715"/>
                  </a:cubicBezTo>
                  <a:cubicBezTo>
                    <a:pt x="4797" y="8462"/>
                    <a:pt x="4603" y="8000"/>
                    <a:pt x="4231" y="8000"/>
                  </a:cubicBezTo>
                  <a:cubicBezTo>
                    <a:pt x="4226" y="8000"/>
                    <a:pt x="4220" y="8000"/>
                    <a:pt x="4215" y="8000"/>
                  </a:cubicBezTo>
                  <a:cubicBezTo>
                    <a:pt x="2813" y="8000"/>
                    <a:pt x="2478" y="6032"/>
                    <a:pt x="3814" y="5557"/>
                  </a:cubicBezTo>
                  <a:lnTo>
                    <a:pt x="3814" y="4648"/>
                  </a:lnTo>
                  <a:close/>
                  <a:moveTo>
                    <a:pt x="1254" y="0"/>
                  </a:moveTo>
                  <a:cubicBezTo>
                    <a:pt x="566" y="0"/>
                    <a:pt x="0" y="561"/>
                    <a:pt x="0" y="1252"/>
                  </a:cubicBezTo>
                  <a:lnTo>
                    <a:pt x="0" y="11784"/>
                  </a:lnTo>
                  <a:lnTo>
                    <a:pt x="6749" y="11784"/>
                  </a:lnTo>
                  <a:lnTo>
                    <a:pt x="6749" y="8418"/>
                  </a:lnTo>
                  <a:lnTo>
                    <a:pt x="8417" y="8418"/>
                  </a:lnTo>
                  <a:lnTo>
                    <a:pt x="8417" y="3352"/>
                  </a:lnTo>
                  <a:lnTo>
                    <a:pt x="1698" y="3352"/>
                  </a:lnTo>
                  <a:lnTo>
                    <a:pt x="1698" y="2444"/>
                  </a:lnTo>
                  <a:cubicBezTo>
                    <a:pt x="3024" y="1967"/>
                    <a:pt x="2697" y="0"/>
                    <a:pt x="1281" y="0"/>
                  </a:cubicBezTo>
                  <a:cubicBezTo>
                    <a:pt x="1272" y="0"/>
                    <a:pt x="1263" y="0"/>
                    <a:pt x="1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0" name="Google Shape;1700;p73"/>
          <p:cNvGrpSpPr/>
          <p:nvPr/>
        </p:nvGrpSpPr>
        <p:grpSpPr>
          <a:xfrm>
            <a:off x="4047660" y="2761999"/>
            <a:ext cx="321598" cy="321598"/>
            <a:chOff x="4047660" y="2761999"/>
            <a:chExt cx="321598" cy="321598"/>
          </a:xfrm>
        </p:grpSpPr>
        <p:sp>
          <p:nvSpPr>
            <p:cNvPr id="1701" name="Google Shape;1701;p73"/>
            <p:cNvSpPr/>
            <p:nvPr/>
          </p:nvSpPr>
          <p:spPr>
            <a:xfrm>
              <a:off x="4047660" y="2761999"/>
              <a:ext cx="127706" cy="127728"/>
            </a:xfrm>
            <a:custGeom>
              <a:rect b="b" l="l" r="r" t="t"/>
              <a:pathLst>
                <a:path extrusionOk="0" h="5692" w="5691">
                  <a:moveTo>
                    <a:pt x="581" y="0"/>
                  </a:moveTo>
                  <a:lnTo>
                    <a:pt x="0" y="581"/>
                  </a:lnTo>
                  <a:lnTo>
                    <a:pt x="1698" y="2295"/>
                  </a:lnTo>
                  <a:cubicBezTo>
                    <a:pt x="1594" y="2861"/>
                    <a:pt x="1535" y="4246"/>
                    <a:pt x="2771" y="5691"/>
                  </a:cubicBezTo>
                  <a:lnTo>
                    <a:pt x="5691" y="2771"/>
                  </a:lnTo>
                  <a:cubicBezTo>
                    <a:pt x="4615" y="1850"/>
                    <a:pt x="3571" y="1648"/>
                    <a:pt x="2875" y="1648"/>
                  </a:cubicBezTo>
                  <a:cubicBezTo>
                    <a:pt x="2637" y="1648"/>
                    <a:pt x="2439" y="1672"/>
                    <a:pt x="2294" y="1699"/>
                  </a:cubicBezTo>
                  <a:lnTo>
                    <a:pt x="5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3"/>
            <p:cNvSpPr/>
            <p:nvPr/>
          </p:nvSpPr>
          <p:spPr>
            <a:xfrm>
              <a:off x="4122875" y="2837214"/>
              <a:ext cx="120705" cy="120368"/>
            </a:xfrm>
            <a:custGeom>
              <a:rect b="b" l="l" r="r" t="t"/>
              <a:pathLst>
                <a:path extrusionOk="0" h="5364" w="5379">
                  <a:moveTo>
                    <a:pt x="2369" y="1773"/>
                  </a:moveTo>
                  <a:lnTo>
                    <a:pt x="2965" y="2369"/>
                  </a:lnTo>
                  <a:lnTo>
                    <a:pt x="2369" y="2965"/>
                  </a:lnTo>
                  <a:lnTo>
                    <a:pt x="1773" y="2369"/>
                  </a:lnTo>
                  <a:lnTo>
                    <a:pt x="2369" y="1773"/>
                  </a:lnTo>
                  <a:close/>
                  <a:moveTo>
                    <a:pt x="2965" y="0"/>
                  </a:moveTo>
                  <a:lnTo>
                    <a:pt x="0" y="2965"/>
                  </a:lnTo>
                  <a:lnTo>
                    <a:pt x="2399" y="5363"/>
                  </a:lnTo>
                  <a:cubicBezTo>
                    <a:pt x="2783" y="4787"/>
                    <a:pt x="3432" y="4442"/>
                    <a:pt x="4127" y="4442"/>
                  </a:cubicBezTo>
                  <a:cubicBezTo>
                    <a:pt x="4240" y="4442"/>
                    <a:pt x="4355" y="4451"/>
                    <a:pt x="4469" y="4470"/>
                  </a:cubicBezTo>
                  <a:cubicBezTo>
                    <a:pt x="4335" y="3650"/>
                    <a:pt x="4693" y="2861"/>
                    <a:pt x="5378" y="2399"/>
                  </a:cubicBezTo>
                  <a:lnTo>
                    <a:pt x="29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3"/>
            <p:cNvSpPr/>
            <p:nvPr/>
          </p:nvSpPr>
          <p:spPr>
            <a:xfrm>
              <a:off x="4184716" y="2955287"/>
              <a:ext cx="84599" cy="81861"/>
            </a:xfrm>
            <a:custGeom>
              <a:rect b="b" l="l" r="r" t="t"/>
              <a:pathLst>
                <a:path extrusionOk="0" h="3648" w="3770">
                  <a:moveTo>
                    <a:pt x="1393" y="1"/>
                  </a:moveTo>
                  <a:cubicBezTo>
                    <a:pt x="1073" y="1"/>
                    <a:pt x="752" y="124"/>
                    <a:pt x="507" y="370"/>
                  </a:cubicBezTo>
                  <a:cubicBezTo>
                    <a:pt x="0" y="861"/>
                    <a:pt x="0" y="1666"/>
                    <a:pt x="507" y="2157"/>
                  </a:cubicBezTo>
                  <a:lnTo>
                    <a:pt x="1996" y="3647"/>
                  </a:lnTo>
                  <a:lnTo>
                    <a:pt x="3769" y="1859"/>
                  </a:lnTo>
                  <a:lnTo>
                    <a:pt x="2279" y="370"/>
                  </a:lnTo>
                  <a:cubicBezTo>
                    <a:pt x="2034" y="124"/>
                    <a:pt x="1713" y="1"/>
                    <a:pt x="1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3"/>
            <p:cNvSpPr/>
            <p:nvPr/>
          </p:nvSpPr>
          <p:spPr>
            <a:xfrm>
              <a:off x="4229863" y="2901950"/>
              <a:ext cx="92587" cy="81704"/>
            </a:xfrm>
            <a:custGeom>
              <a:rect b="b" l="l" r="r" t="t"/>
              <a:pathLst>
                <a:path extrusionOk="0" h="3641" w="4126">
                  <a:moveTo>
                    <a:pt x="1787" y="0"/>
                  </a:moveTo>
                  <a:cubicBezTo>
                    <a:pt x="825" y="0"/>
                    <a:pt x="1" y="1231"/>
                    <a:pt x="863" y="2151"/>
                  </a:cubicBezTo>
                  <a:lnTo>
                    <a:pt x="2353" y="3640"/>
                  </a:lnTo>
                  <a:lnTo>
                    <a:pt x="4126" y="1853"/>
                  </a:lnTo>
                  <a:lnTo>
                    <a:pt x="2636" y="363"/>
                  </a:lnTo>
                  <a:cubicBezTo>
                    <a:pt x="2368" y="108"/>
                    <a:pt x="2071" y="0"/>
                    <a:pt x="1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3"/>
            <p:cNvSpPr/>
            <p:nvPr/>
          </p:nvSpPr>
          <p:spPr>
            <a:xfrm>
              <a:off x="4240207" y="2839885"/>
              <a:ext cx="108991" cy="63864"/>
            </a:xfrm>
            <a:custGeom>
              <a:rect b="b" l="l" r="r" t="t"/>
              <a:pathLst>
                <a:path extrusionOk="0" h="2846" w="4857">
                  <a:moveTo>
                    <a:pt x="3799" y="1"/>
                  </a:moveTo>
                  <a:lnTo>
                    <a:pt x="0" y="954"/>
                  </a:lnTo>
                  <a:lnTo>
                    <a:pt x="1013" y="1952"/>
                  </a:lnTo>
                  <a:cubicBezTo>
                    <a:pt x="1106" y="1939"/>
                    <a:pt x="1200" y="1933"/>
                    <a:pt x="1293" y="1933"/>
                  </a:cubicBezTo>
                  <a:cubicBezTo>
                    <a:pt x="1841" y="1933"/>
                    <a:pt x="2379" y="2153"/>
                    <a:pt x="2786" y="2548"/>
                  </a:cubicBezTo>
                  <a:lnTo>
                    <a:pt x="3084" y="2846"/>
                  </a:lnTo>
                  <a:lnTo>
                    <a:pt x="4857" y="1058"/>
                  </a:lnTo>
                  <a:lnTo>
                    <a:pt x="37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3"/>
            <p:cNvSpPr/>
            <p:nvPr/>
          </p:nvSpPr>
          <p:spPr>
            <a:xfrm>
              <a:off x="4125545" y="2954547"/>
              <a:ext cx="63864" cy="108991"/>
            </a:xfrm>
            <a:custGeom>
              <a:rect b="b" l="l" r="r" t="t"/>
              <a:pathLst>
                <a:path extrusionOk="0" h="4857" w="2846">
                  <a:moveTo>
                    <a:pt x="954" y="0"/>
                  </a:moveTo>
                  <a:lnTo>
                    <a:pt x="0" y="3799"/>
                  </a:lnTo>
                  <a:lnTo>
                    <a:pt x="1058" y="4857"/>
                  </a:lnTo>
                  <a:lnTo>
                    <a:pt x="2846" y="3084"/>
                  </a:lnTo>
                  <a:lnTo>
                    <a:pt x="2548" y="2786"/>
                  </a:lnTo>
                  <a:cubicBezTo>
                    <a:pt x="2086" y="2310"/>
                    <a:pt x="1862" y="1654"/>
                    <a:pt x="1952" y="1013"/>
                  </a:cubicBezTo>
                  <a:lnTo>
                    <a:pt x="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3"/>
            <p:cNvSpPr/>
            <p:nvPr/>
          </p:nvSpPr>
          <p:spPr>
            <a:xfrm>
              <a:off x="4274628" y="2992648"/>
              <a:ext cx="94629" cy="90949"/>
            </a:xfrm>
            <a:custGeom>
              <a:rect b="b" l="l" r="r" t="t"/>
              <a:pathLst>
                <a:path extrusionOk="0" h="4053" w="4217">
                  <a:moveTo>
                    <a:pt x="1840" y="1"/>
                  </a:moveTo>
                  <a:cubicBezTo>
                    <a:pt x="1412" y="1"/>
                    <a:pt x="984" y="165"/>
                    <a:pt x="656" y="492"/>
                  </a:cubicBezTo>
                  <a:cubicBezTo>
                    <a:pt x="1" y="1148"/>
                    <a:pt x="1" y="2206"/>
                    <a:pt x="656" y="2861"/>
                  </a:cubicBezTo>
                  <a:cubicBezTo>
                    <a:pt x="1103" y="3323"/>
                    <a:pt x="2771" y="3800"/>
                    <a:pt x="4217" y="4053"/>
                  </a:cubicBezTo>
                  <a:cubicBezTo>
                    <a:pt x="3948" y="2608"/>
                    <a:pt x="3472" y="939"/>
                    <a:pt x="3025" y="492"/>
                  </a:cubicBezTo>
                  <a:cubicBezTo>
                    <a:pt x="2697" y="165"/>
                    <a:pt x="2269" y="1"/>
                    <a:pt x="18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 name="Google Shape;1708;p73"/>
          <p:cNvGrpSpPr/>
          <p:nvPr/>
        </p:nvGrpSpPr>
        <p:grpSpPr>
          <a:xfrm>
            <a:off x="4745305" y="2791417"/>
            <a:ext cx="321947" cy="264107"/>
            <a:chOff x="4745305" y="2791417"/>
            <a:chExt cx="321947" cy="264107"/>
          </a:xfrm>
        </p:grpSpPr>
        <p:sp>
          <p:nvSpPr>
            <p:cNvPr id="1709" name="Google Shape;1709;p73"/>
            <p:cNvSpPr/>
            <p:nvPr/>
          </p:nvSpPr>
          <p:spPr>
            <a:xfrm>
              <a:off x="4934509" y="2876325"/>
              <a:ext cx="51836" cy="47146"/>
            </a:xfrm>
            <a:custGeom>
              <a:rect b="b" l="l" r="r" t="t"/>
              <a:pathLst>
                <a:path extrusionOk="0" h="2101" w="2310">
                  <a:moveTo>
                    <a:pt x="0" y="0"/>
                  </a:moveTo>
                  <a:lnTo>
                    <a:pt x="0" y="2101"/>
                  </a:lnTo>
                  <a:lnTo>
                    <a:pt x="2309" y="2101"/>
                  </a:lnTo>
                  <a:lnTo>
                    <a:pt x="10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3"/>
            <p:cNvSpPr/>
            <p:nvPr/>
          </p:nvSpPr>
          <p:spPr>
            <a:xfrm>
              <a:off x="4934509" y="2942183"/>
              <a:ext cx="91959" cy="47146"/>
            </a:xfrm>
            <a:custGeom>
              <a:rect b="b" l="l" r="r" t="t"/>
              <a:pathLst>
                <a:path extrusionOk="0" h="2101" w="4098">
                  <a:moveTo>
                    <a:pt x="0" y="0"/>
                  </a:moveTo>
                  <a:lnTo>
                    <a:pt x="0" y="2101"/>
                  </a:lnTo>
                  <a:lnTo>
                    <a:pt x="4097" y="2101"/>
                  </a:lnTo>
                  <a:lnTo>
                    <a:pt x="28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3"/>
            <p:cNvSpPr/>
            <p:nvPr/>
          </p:nvSpPr>
          <p:spPr>
            <a:xfrm>
              <a:off x="4865981" y="2791417"/>
              <a:ext cx="80245" cy="197921"/>
            </a:xfrm>
            <a:custGeom>
              <a:rect b="b" l="l" r="r" t="t"/>
              <a:pathLst>
                <a:path extrusionOk="0" h="8820" w="3576">
                  <a:moveTo>
                    <a:pt x="1788" y="0"/>
                  </a:moveTo>
                  <a:lnTo>
                    <a:pt x="0" y="2950"/>
                  </a:lnTo>
                  <a:lnTo>
                    <a:pt x="1371" y="2950"/>
                  </a:lnTo>
                  <a:lnTo>
                    <a:pt x="1371" y="8820"/>
                  </a:lnTo>
                  <a:lnTo>
                    <a:pt x="2220" y="8820"/>
                  </a:lnTo>
                  <a:lnTo>
                    <a:pt x="2220" y="2950"/>
                  </a:lnTo>
                  <a:lnTo>
                    <a:pt x="3576" y="2950"/>
                  </a:lnTo>
                  <a:lnTo>
                    <a:pt x="17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3"/>
            <p:cNvSpPr/>
            <p:nvPr/>
          </p:nvSpPr>
          <p:spPr>
            <a:xfrm>
              <a:off x="4745305" y="3008355"/>
              <a:ext cx="321947" cy="47169"/>
            </a:xfrm>
            <a:custGeom>
              <a:rect b="b" l="l" r="r" t="t"/>
              <a:pathLst>
                <a:path extrusionOk="0" h="2102" w="14347">
                  <a:moveTo>
                    <a:pt x="1311" y="1"/>
                  </a:moveTo>
                  <a:lnTo>
                    <a:pt x="0" y="2101"/>
                  </a:lnTo>
                  <a:lnTo>
                    <a:pt x="14347" y="2101"/>
                  </a:lnTo>
                  <a:lnTo>
                    <a:pt x="130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3"/>
            <p:cNvSpPr/>
            <p:nvPr/>
          </p:nvSpPr>
          <p:spPr>
            <a:xfrm>
              <a:off x="4786076" y="2942183"/>
              <a:ext cx="91959" cy="47146"/>
            </a:xfrm>
            <a:custGeom>
              <a:rect b="b" l="l" r="r" t="t"/>
              <a:pathLst>
                <a:path extrusionOk="0" h="2101" w="4098">
                  <a:moveTo>
                    <a:pt x="1267" y="0"/>
                  </a:moveTo>
                  <a:lnTo>
                    <a:pt x="1" y="2101"/>
                  </a:lnTo>
                  <a:lnTo>
                    <a:pt x="4098" y="2101"/>
                  </a:lnTo>
                  <a:lnTo>
                    <a:pt x="4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3"/>
            <p:cNvSpPr/>
            <p:nvPr/>
          </p:nvSpPr>
          <p:spPr>
            <a:xfrm>
              <a:off x="4826197" y="2876325"/>
              <a:ext cx="51836" cy="47146"/>
            </a:xfrm>
            <a:custGeom>
              <a:rect b="b" l="l" r="r" t="t"/>
              <a:pathLst>
                <a:path extrusionOk="0" h="2101" w="2310">
                  <a:moveTo>
                    <a:pt x="1267" y="0"/>
                  </a:moveTo>
                  <a:lnTo>
                    <a:pt x="1" y="2101"/>
                  </a:lnTo>
                  <a:lnTo>
                    <a:pt x="2310" y="2101"/>
                  </a:lnTo>
                  <a:lnTo>
                    <a:pt x="23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5" name="Google Shape;1715;p73"/>
          <p:cNvGrpSpPr/>
          <p:nvPr/>
        </p:nvGrpSpPr>
        <p:grpSpPr>
          <a:xfrm>
            <a:off x="5409179" y="2760967"/>
            <a:ext cx="322292" cy="322637"/>
            <a:chOff x="5409179" y="2760967"/>
            <a:chExt cx="322292" cy="322637"/>
          </a:xfrm>
        </p:grpSpPr>
        <p:sp>
          <p:nvSpPr>
            <p:cNvPr id="1716" name="Google Shape;1716;p73"/>
            <p:cNvSpPr/>
            <p:nvPr/>
          </p:nvSpPr>
          <p:spPr>
            <a:xfrm>
              <a:off x="5674945" y="2844574"/>
              <a:ext cx="56526" cy="68891"/>
            </a:xfrm>
            <a:custGeom>
              <a:rect b="b" l="l" r="r" t="t"/>
              <a:pathLst>
                <a:path extrusionOk="0" h="3070" w="2519">
                  <a:moveTo>
                    <a:pt x="1252" y="0"/>
                  </a:moveTo>
                  <a:lnTo>
                    <a:pt x="0" y="2652"/>
                  </a:lnTo>
                  <a:lnTo>
                    <a:pt x="0" y="3069"/>
                  </a:lnTo>
                  <a:lnTo>
                    <a:pt x="2518" y="3069"/>
                  </a:lnTo>
                  <a:lnTo>
                    <a:pt x="2518" y="2652"/>
                  </a:lnTo>
                  <a:lnTo>
                    <a:pt x="12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3"/>
            <p:cNvSpPr/>
            <p:nvPr/>
          </p:nvSpPr>
          <p:spPr>
            <a:xfrm>
              <a:off x="5674945" y="3045132"/>
              <a:ext cx="56526" cy="38462"/>
            </a:xfrm>
            <a:custGeom>
              <a:rect b="b" l="l" r="r" t="t"/>
              <a:pathLst>
                <a:path extrusionOk="0" h="1714" w="2519">
                  <a:moveTo>
                    <a:pt x="0" y="1"/>
                  </a:moveTo>
                  <a:lnTo>
                    <a:pt x="0" y="1714"/>
                  </a:lnTo>
                  <a:lnTo>
                    <a:pt x="2518" y="1714"/>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3"/>
            <p:cNvSpPr/>
            <p:nvPr/>
          </p:nvSpPr>
          <p:spPr>
            <a:xfrm>
              <a:off x="5674945" y="2932153"/>
              <a:ext cx="56526" cy="94293"/>
            </a:xfrm>
            <a:custGeom>
              <a:rect b="b" l="l" r="r" t="t"/>
              <a:pathLst>
                <a:path extrusionOk="0" h="4202" w="2519">
                  <a:moveTo>
                    <a:pt x="0" y="0"/>
                  </a:moveTo>
                  <a:lnTo>
                    <a:pt x="0" y="4201"/>
                  </a:lnTo>
                  <a:lnTo>
                    <a:pt x="2518" y="4201"/>
                  </a:lnTo>
                  <a:lnTo>
                    <a:pt x="25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3"/>
            <p:cNvSpPr/>
            <p:nvPr/>
          </p:nvSpPr>
          <p:spPr>
            <a:xfrm>
              <a:off x="5489084" y="2761999"/>
              <a:ext cx="204945" cy="75241"/>
            </a:xfrm>
            <a:custGeom>
              <a:rect b="b" l="l" r="r" t="t"/>
              <a:pathLst>
                <a:path extrusionOk="0" h="3353" w="9133">
                  <a:moveTo>
                    <a:pt x="0" y="0"/>
                  </a:moveTo>
                  <a:cubicBezTo>
                    <a:pt x="864" y="939"/>
                    <a:pt x="864" y="2399"/>
                    <a:pt x="0" y="3352"/>
                  </a:cubicBezTo>
                  <a:lnTo>
                    <a:pt x="7449" y="3352"/>
                  </a:lnTo>
                  <a:cubicBezTo>
                    <a:pt x="8373" y="3352"/>
                    <a:pt x="9133" y="2608"/>
                    <a:pt x="9133" y="1684"/>
                  </a:cubicBezTo>
                  <a:lnTo>
                    <a:pt x="9133" y="1669"/>
                  </a:lnTo>
                  <a:cubicBezTo>
                    <a:pt x="9133" y="745"/>
                    <a:pt x="8373" y="0"/>
                    <a:pt x="7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3"/>
            <p:cNvSpPr/>
            <p:nvPr/>
          </p:nvSpPr>
          <p:spPr>
            <a:xfrm>
              <a:off x="5409179" y="2760967"/>
              <a:ext cx="74905" cy="246773"/>
            </a:xfrm>
            <a:custGeom>
              <a:rect b="b" l="l" r="r" t="t"/>
              <a:pathLst>
                <a:path extrusionOk="0" h="10997" w="3338">
                  <a:moveTo>
                    <a:pt x="1717" y="1"/>
                  </a:moveTo>
                  <a:cubicBezTo>
                    <a:pt x="1642" y="1"/>
                    <a:pt x="1567" y="6"/>
                    <a:pt x="1491" y="17"/>
                  </a:cubicBezTo>
                  <a:cubicBezTo>
                    <a:pt x="641" y="121"/>
                    <a:pt x="1" y="851"/>
                    <a:pt x="31" y="1715"/>
                  </a:cubicBezTo>
                  <a:lnTo>
                    <a:pt x="31" y="10996"/>
                  </a:lnTo>
                  <a:lnTo>
                    <a:pt x="1282" y="10996"/>
                  </a:lnTo>
                  <a:lnTo>
                    <a:pt x="1282" y="1298"/>
                  </a:lnTo>
                  <a:lnTo>
                    <a:pt x="3338" y="1298"/>
                  </a:lnTo>
                  <a:cubicBezTo>
                    <a:pt x="3162" y="538"/>
                    <a:pt x="2479" y="1"/>
                    <a:pt x="1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3"/>
            <p:cNvSpPr/>
            <p:nvPr/>
          </p:nvSpPr>
          <p:spPr>
            <a:xfrm>
              <a:off x="5456996" y="2809143"/>
              <a:ext cx="26748" cy="26748"/>
            </a:xfrm>
            <a:custGeom>
              <a:rect b="b" l="l" r="r" t="t"/>
              <a:pathLst>
                <a:path extrusionOk="0" h="1192" w="1192">
                  <a:moveTo>
                    <a:pt x="0" y="0"/>
                  </a:moveTo>
                  <a:lnTo>
                    <a:pt x="0" y="1192"/>
                  </a:lnTo>
                  <a:cubicBezTo>
                    <a:pt x="581" y="1043"/>
                    <a:pt x="1043" y="581"/>
                    <a:pt x="1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3"/>
            <p:cNvSpPr/>
            <p:nvPr/>
          </p:nvSpPr>
          <p:spPr>
            <a:xfrm>
              <a:off x="5456996" y="2856265"/>
              <a:ext cx="199267" cy="227340"/>
            </a:xfrm>
            <a:custGeom>
              <a:rect b="b" l="l" r="r" t="t"/>
              <a:pathLst>
                <a:path extrusionOk="0" h="10131" w="8880">
                  <a:moveTo>
                    <a:pt x="7166" y="2548"/>
                  </a:moveTo>
                  <a:lnTo>
                    <a:pt x="7166" y="3382"/>
                  </a:lnTo>
                  <a:lnTo>
                    <a:pt x="4618" y="3382"/>
                  </a:lnTo>
                  <a:lnTo>
                    <a:pt x="4618" y="2548"/>
                  </a:lnTo>
                  <a:close/>
                  <a:moveTo>
                    <a:pt x="3442" y="1028"/>
                  </a:moveTo>
                  <a:lnTo>
                    <a:pt x="4112" y="1535"/>
                  </a:lnTo>
                  <a:lnTo>
                    <a:pt x="2563" y="3606"/>
                  </a:lnTo>
                  <a:lnTo>
                    <a:pt x="1371" y="2414"/>
                  </a:lnTo>
                  <a:lnTo>
                    <a:pt x="1967" y="1818"/>
                  </a:lnTo>
                  <a:lnTo>
                    <a:pt x="2473" y="2325"/>
                  </a:lnTo>
                  <a:lnTo>
                    <a:pt x="3442" y="1028"/>
                  </a:lnTo>
                  <a:close/>
                  <a:moveTo>
                    <a:pt x="7166" y="5066"/>
                  </a:moveTo>
                  <a:lnTo>
                    <a:pt x="7166" y="5900"/>
                  </a:lnTo>
                  <a:lnTo>
                    <a:pt x="4618" y="5900"/>
                  </a:lnTo>
                  <a:lnTo>
                    <a:pt x="4618" y="5066"/>
                  </a:lnTo>
                  <a:close/>
                  <a:moveTo>
                    <a:pt x="3442" y="3546"/>
                  </a:moveTo>
                  <a:lnTo>
                    <a:pt x="4112" y="4053"/>
                  </a:lnTo>
                  <a:lnTo>
                    <a:pt x="2563" y="6123"/>
                  </a:lnTo>
                  <a:lnTo>
                    <a:pt x="1371" y="4947"/>
                  </a:lnTo>
                  <a:lnTo>
                    <a:pt x="1967" y="4351"/>
                  </a:lnTo>
                  <a:lnTo>
                    <a:pt x="2473" y="4842"/>
                  </a:lnTo>
                  <a:lnTo>
                    <a:pt x="3442" y="3546"/>
                  </a:lnTo>
                  <a:close/>
                  <a:moveTo>
                    <a:pt x="7166" y="7583"/>
                  </a:moveTo>
                  <a:lnTo>
                    <a:pt x="7166" y="8418"/>
                  </a:lnTo>
                  <a:lnTo>
                    <a:pt x="4618" y="8418"/>
                  </a:lnTo>
                  <a:lnTo>
                    <a:pt x="4618" y="7583"/>
                  </a:lnTo>
                  <a:close/>
                  <a:moveTo>
                    <a:pt x="3442" y="6064"/>
                  </a:moveTo>
                  <a:lnTo>
                    <a:pt x="4112" y="6570"/>
                  </a:lnTo>
                  <a:lnTo>
                    <a:pt x="2563" y="8641"/>
                  </a:lnTo>
                  <a:lnTo>
                    <a:pt x="1371" y="7464"/>
                  </a:lnTo>
                  <a:lnTo>
                    <a:pt x="1967" y="6868"/>
                  </a:lnTo>
                  <a:lnTo>
                    <a:pt x="2473" y="7360"/>
                  </a:lnTo>
                  <a:lnTo>
                    <a:pt x="3442" y="6064"/>
                  </a:lnTo>
                  <a:close/>
                  <a:moveTo>
                    <a:pt x="0" y="1"/>
                  </a:moveTo>
                  <a:lnTo>
                    <a:pt x="0" y="10131"/>
                  </a:lnTo>
                  <a:lnTo>
                    <a:pt x="8879" y="10131"/>
                  </a:lnTo>
                  <a:lnTo>
                    <a:pt x="88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3" name="Google Shape;1723;p73"/>
          <p:cNvGrpSpPr/>
          <p:nvPr/>
        </p:nvGrpSpPr>
        <p:grpSpPr>
          <a:xfrm>
            <a:off x="6074086" y="2761999"/>
            <a:ext cx="321938" cy="321596"/>
            <a:chOff x="6074086" y="2761999"/>
            <a:chExt cx="321938" cy="321596"/>
          </a:xfrm>
        </p:grpSpPr>
        <p:sp>
          <p:nvSpPr>
            <p:cNvPr id="1724" name="Google Shape;1724;p73"/>
            <p:cNvSpPr/>
            <p:nvPr/>
          </p:nvSpPr>
          <p:spPr>
            <a:xfrm>
              <a:off x="6285011" y="2823841"/>
              <a:ext cx="69901" cy="88952"/>
            </a:xfrm>
            <a:custGeom>
              <a:rect b="b" l="l" r="r" t="t"/>
              <a:pathLst>
                <a:path extrusionOk="0" h="3964" w="3115">
                  <a:moveTo>
                    <a:pt x="1550" y="0"/>
                  </a:moveTo>
                  <a:lnTo>
                    <a:pt x="0" y="1565"/>
                  </a:lnTo>
                  <a:lnTo>
                    <a:pt x="581" y="2161"/>
                  </a:lnTo>
                  <a:lnTo>
                    <a:pt x="1133" y="1609"/>
                  </a:lnTo>
                  <a:lnTo>
                    <a:pt x="1133" y="3963"/>
                  </a:lnTo>
                  <a:lnTo>
                    <a:pt x="1967" y="3963"/>
                  </a:lnTo>
                  <a:lnTo>
                    <a:pt x="1967" y="1609"/>
                  </a:lnTo>
                  <a:lnTo>
                    <a:pt x="2518" y="2161"/>
                  </a:lnTo>
                  <a:lnTo>
                    <a:pt x="3114" y="1565"/>
                  </a:lnTo>
                  <a:lnTo>
                    <a:pt x="15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3"/>
            <p:cNvSpPr/>
            <p:nvPr/>
          </p:nvSpPr>
          <p:spPr>
            <a:xfrm>
              <a:off x="6074086" y="2761999"/>
              <a:ext cx="151448" cy="65884"/>
            </a:xfrm>
            <a:custGeom>
              <a:rect b="b" l="l" r="r" t="t"/>
              <a:pathLst>
                <a:path extrusionOk="0" h="2936" w="6749">
                  <a:moveTo>
                    <a:pt x="4216" y="0"/>
                  </a:moveTo>
                  <a:cubicBezTo>
                    <a:pt x="3263" y="0"/>
                    <a:pt x="2652" y="373"/>
                    <a:pt x="2116" y="686"/>
                  </a:cubicBezTo>
                  <a:cubicBezTo>
                    <a:pt x="1579" y="999"/>
                    <a:pt x="1147" y="1252"/>
                    <a:pt x="417" y="1252"/>
                  </a:cubicBezTo>
                  <a:lnTo>
                    <a:pt x="0" y="1252"/>
                  </a:lnTo>
                  <a:lnTo>
                    <a:pt x="0" y="1684"/>
                  </a:lnTo>
                  <a:cubicBezTo>
                    <a:pt x="0" y="2399"/>
                    <a:pt x="670" y="2935"/>
                    <a:pt x="1386" y="2935"/>
                  </a:cubicBezTo>
                  <a:lnTo>
                    <a:pt x="2548" y="2935"/>
                  </a:lnTo>
                  <a:cubicBezTo>
                    <a:pt x="3054" y="2935"/>
                    <a:pt x="4231" y="2816"/>
                    <a:pt x="4231" y="1669"/>
                  </a:cubicBezTo>
                  <a:lnTo>
                    <a:pt x="5065" y="1669"/>
                  </a:lnTo>
                  <a:cubicBezTo>
                    <a:pt x="5065" y="2369"/>
                    <a:pt x="5631" y="2935"/>
                    <a:pt x="6332" y="2935"/>
                  </a:cubicBezTo>
                  <a:lnTo>
                    <a:pt x="6749" y="2935"/>
                  </a:lnTo>
                  <a:lnTo>
                    <a:pt x="6749" y="2101"/>
                  </a:lnTo>
                  <a:cubicBezTo>
                    <a:pt x="6749" y="909"/>
                    <a:pt x="5393" y="0"/>
                    <a:pt x="4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3"/>
            <p:cNvSpPr/>
            <p:nvPr/>
          </p:nvSpPr>
          <p:spPr>
            <a:xfrm>
              <a:off x="6112524" y="2827521"/>
              <a:ext cx="113008" cy="111684"/>
            </a:xfrm>
            <a:custGeom>
              <a:rect b="b" l="l" r="r" t="t"/>
              <a:pathLst>
                <a:path extrusionOk="0" h="4977" w="5036">
                  <a:moveTo>
                    <a:pt x="2950" y="0"/>
                  </a:moveTo>
                  <a:cubicBezTo>
                    <a:pt x="2518" y="537"/>
                    <a:pt x="1788" y="850"/>
                    <a:pt x="835" y="850"/>
                  </a:cubicBezTo>
                  <a:lnTo>
                    <a:pt x="0" y="850"/>
                  </a:lnTo>
                  <a:lnTo>
                    <a:pt x="0" y="1699"/>
                  </a:lnTo>
                  <a:cubicBezTo>
                    <a:pt x="0" y="2593"/>
                    <a:pt x="477" y="3412"/>
                    <a:pt x="1267" y="3859"/>
                  </a:cubicBezTo>
                  <a:lnTo>
                    <a:pt x="1267" y="4127"/>
                  </a:lnTo>
                  <a:lnTo>
                    <a:pt x="2518" y="4976"/>
                  </a:lnTo>
                  <a:lnTo>
                    <a:pt x="3784" y="4127"/>
                  </a:lnTo>
                  <a:lnTo>
                    <a:pt x="3784" y="3859"/>
                  </a:lnTo>
                  <a:cubicBezTo>
                    <a:pt x="4559" y="3412"/>
                    <a:pt x="5036" y="2593"/>
                    <a:pt x="5036" y="1699"/>
                  </a:cubicBezTo>
                  <a:lnTo>
                    <a:pt x="5036" y="850"/>
                  </a:lnTo>
                  <a:lnTo>
                    <a:pt x="4619" y="850"/>
                  </a:lnTo>
                  <a:cubicBezTo>
                    <a:pt x="3963" y="850"/>
                    <a:pt x="3337" y="537"/>
                    <a:pt x="2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3"/>
            <p:cNvSpPr/>
            <p:nvPr/>
          </p:nvSpPr>
          <p:spPr>
            <a:xfrm>
              <a:off x="6074086" y="2923132"/>
              <a:ext cx="81255" cy="83589"/>
            </a:xfrm>
            <a:custGeom>
              <a:rect b="b" l="l" r="r" t="t"/>
              <a:pathLst>
                <a:path extrusionOk="0" h="3725" w="3621">
                  <a:moveTo>
                    <a:pt x="1669" y="0"/>
                  </a:moveTo>
                  <a:cubicBezTo>
                    <a:pt x="700" y="224"/>
                    <a:pt x="15" y="1073"/>
                    <a:pt x="0" y="2056"/>
                  </a:cubicBezTo>
                  <a:lnTo>
                    <a:pt x="0" y="3724"/>
                  </a:lnTo>
                  <a:lnTo>
                    <a:pt x="2801" y="3724"/>
                  </a:lnTo>
                  <a:lnTo>
                    <a:pt x="3620" y="1311"/>
                  </a:lnTo>
                  <a:lnTo>
                    <a:pt x="16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3"/>
            <p:cNvSpPr/>
            <p:nvPr/>
          </p:nvSpPr>
          <p:spPr>
            <a:xfrm>
              <a:off x="6156975" y="2970590"/>
              <a:ext cx="24101" cy="36465"/>
            </a:xfrm>
            <a:custGeom>
              <a:rect b="b" l="l" r="r" t="t"/>
              <a:pathLst>
                <a:path extrusionOk="0" h="1625" w="1074">
                  <a:moveTo>
                    <a:pt x="537" y="0"/>
                  </a:moveTo>
                  <a:lnTo>
                    <a:pt x="1" y="1624"/>
                  </a:lnTo>
                  <a:lnTo>
                    <a:pt x="1073" y="1624"/>
                  </a:lnTo>
                  <a:lnTo>
                    <a:pt x="5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3"/>
            <p:cNvSpPr/>
            <p:nvPr/>
          </p:nvSpPr>
          <p:spPr>
            <a:xfrm>
              <a:off x="6182712" y="2923447"/>
              <a:ext cx="76251" cy="83611"/>
            </a:xfrm>
            <a:custGeom>
              <a:rect b="b" l="l" r="r" t="t"/>
              <a:pathLst>
                <a:path extrusionOk="0" h="3726" w="3398">
                  <a:moveTo>
                    <a:pt x="1952" y="1"/>
                  </a:moveTo>
                  <a:lnTo>
                    <a:pt x="1" y="1297"/>
                  </a:lnTo>
                  <a:lnTo>
                    <a:pt x="805" y="3725"/>
                  </a:lnTo>
                  <a:lnTo>
                    <a:pt x="1908" y="3725"/>
                  </a:lnTo>
                  <a:lnTo>
                    <a:pt x="1908" y="1208"/>
                  </a:lnTo>
                  <a:lnTo>
                    <a:pt x="3397" y="1208"/>
                  </a:lnTo>
                  <a:cubicBezTo>
                    <a:pt x="3129" y="597"/>
                    <a:pt x="2593" y="150"/>
                    <a:pt x="19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3"/>
            <p:cNvSpPr/>
            <p:nvPr/>
          </p:nvSpPr>
          <p:spPr>
            <a:xfrm>
              <a:off x="6244554" y="2931480"/>
              <a:ext cx="151470" cy="75241"/>
            </a:xfrm>
            <a:custGeom>
              <a:rect b="b" l="l" r="r" t="t"/>
              <a:pathLst>
                <a:path extrusionOk="0" h="3353" w="6750">
                  <a:moveTo>
                    <a:pt x="3353" y="846"/>
                  </a:moveTo>
                  <a:cubicBezTo>
                    <a:pt x="3640" y="846"/>
                    <a:pt x="3926" y="917"/>
                    <a:pt x="4187" y="1058"/>
                  </a:cubicBezTo>
                  <a:lnTo>
                    <a:pt x="4187" y="1684"/>
                  </a:lnTo>
                  <a:lnTo>
                    <a:pt x="2519" y="1684"/>
                  </a:lnTo>
                  <a:lnTo>
                    <a:pt x="2519" y="1058"/>
                  </a:lnTo>
                  <a:cubicBezTo>
                    <a:pt x="2779" y="917"/>
                    <a:pt x="3066" y="846"/>
                    <a:pt x="3353" y="846"/>
                  </a:cubicBezTo>
                  <a:close/>
                  <a:moveTo>
                    <a:pt x="3353" y="0"/>
                  </a:moveTo>
                  <a:cubicBezTo>
                    <a:pt x="2370" y="0"/>
                    <a:pt x="1848" y="492"/>
                    <a:pt x="1803" y="552"/>
                  </a:cubicBezTo>
                  <a:lnTo>
                    <a:pt x="1669" y="671"/>
                  </a:lnTo>
                  <a:lnTo>
                    <a:pt x="1669" y="1684"/>
                  </a:lnTo>
                  <a:lnTo>
                    <a:pt x="1" y="1684"/>
                  </a:lnTo>
                  <a:lnTo>
                    <a:pt x="1" y="3352"/>
                  </a:lnTo>
                  <a:lnTo>
                    <a:pt x="6749" y="3352"/>
                  </a:lnTo>
                  <a:lnTo>
                    <a:pt x="6749" y="1684"/>
                  </a:lnTo>
                  <a:lnTo>
                    <a:pt x="5036" y="1684"/>
                  </a:lnTo>
                  <a:lnTo>
                    <a:pt x="5036" y="671"/>
                  </a:lnTo>
                  <a:lnTo>
                    <a:pt x="4917" y="552"/>
                  </a:lnTo>
                  <a:cubicBezTo>
                    <a:pt x="4857" y="492"/>
                    <a:pt x="4336" y="0"/>
                    <a:pt x="3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3"/>
            <p:cNvSpPr/>
            <p:nvPr/>
          </p:nvSpPr>
          <p:spPr>
            <a:xfrm>
              <a:off x="6244554" y="3025745"/>
              <a:ext cx="151470" cy="57850"/>
            </a:xfrm>
            <a:custGeom>
              <a:rect b="b" l="l" r="r" t="t"/>
              <a:pathLst>
                <a:path extrusionOk="0" h="2578" w="6750">
                  <a:moveTo>
                    <a:pt x="1" y="1"/>
                  </a:moveTo>
                  <a:lnTo>
                    <a:pt x="1" y="2578"/>
                  </a:lnTo>
                  <a:lnTo>
                    <a:pt x="6749" y="2578"/>
                  </a:lnTo>
                  <a:lnTo>
                    <a:pt x="6749" y="1"/>
                  </a:lnTo>
                  <a:lnTo>
                    <a:pt x="3770" y="1"/>
                  </a:lnTo>
                  <a:lnTo>
                    <a:pt x="3770" y="850"/>
                  </a:lnTo>
                  <a:lnTo>
                    <a:pt x="2936" y="850"/>
                  </a:lnTo>
                  <a:lnTo>
                    <a:pt x="29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73"/>
          <p:cNvGrpSpPr/>
          <p:nvPr/>
        </p:nvGrpSpPr>
        <p:grpSpPr>
          <a:xfrm>
            <a:off x="6771731" y="2763346"/>
            <a:ext cx="321938" cy="320250"/>
            <a:chOff x="6771731" y="2763346"/>
            <a:chExt cx="321938" cy="320250"/>
          </a:xfrm>
        </p:grpSpPr>
        <p:sp>
          <p:nvSpPr>
            <p:cNvPr id="1733" name="Google Shape;1733;p73"/>
            <p:cNvSpPr/>
            <p:nvPr/>
          </p:nvSpPr>
          <p:spPr>
            <a:xfrm>
              <a:off x="6982656" y="2823841"/>
              <a:ext cx="69901" cy="88952"/>
            </a:xfrm>
            <a:custGeom>
              <a:rect b="b" l="l" r="r" t="t"/>
              <a:pathLst>
                <a:path extrusionOk="0" h="3964" w="3115">
                  <a:moveTo>
                    <a:pt x="1565" y="0"/>
                  </a:moveTo>
                  <a:lnTo>
                    <a:pt x="1" y="1565"/>
                  </a:lnTo>
                  <a:lnTo>
                    <a:pt x="597" y="2161"/>
                  </a:lnTo>
                  <a:lnTo>
                    <a:pt x="1133" y="1609"/>
                  </a:lnTo>
                  <a:lnTo>
                    <a:pt x="1133" y="3963"/>
                  </a:lnTo>
                  <a:lnTo>
                    <a:pt x="1982" y="3963"/>
                  </a:lnTo>
                  <a:lnTo>
                    <a:pt x="1982" y="1609"/>
                  </a:lnTo>
                  <a:lnTo>
                    <a:pt x="2518" y="2161"/>
                  </a:lnTo>
                  <a:lnTo>
                    <a:pt x="3114" y="1565"/>
                  </a:lnTo>
                  <a:lnTo>
                    <a:pt x="15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3"/>
            <p:cNvSpPr/>
            <p:nvPr/>
          </p:nvSpPr>
          <p:spPr>
            <a:xfrm>
              <a:off x="6942221" y="2931480"/>
              <a:ext cx="151448" cy="75241"/>
            </a:xfrm>
            <a:custGeom>
              <a:rect b="b" l="l" r="r" t="t"/>
              <a:pathLst>
                <a:path extrusionOk="0" h="3353" w="6749">
                  <a:moveTo>
                    <a:pt x="3365" y="846"/>
                  </a:moveTo>
                  <a:cubicBezTo>
                    <a:pt x="3654" y="846"/>
                    <a:pt x="3940" y="917"/>
                    <a:pt x="4201" y="1058"/>
                  </a:cubicBezTo>
                  <a:lnTo>
                    <a:pt x="4201" y="1684"/>
                  </a:lnTo>
                  <a:lnTo>
                    <a:pt x="2518" y="1684"/>
                  </a:lnTo>
                  <a:lnTo>
                    <a:pt x="2518" y="1058"/>
                  </a:lnTo>
                  <a:cubicBezTo>
                    <a:pt x="2786" y="917"/>
                    <a:pt x="3076" y="846"/>
                    <a:pt x="3365" y="846"/>
                  </a:cubicBezTo>
                  <a:close/>
                  <a:moveTo>
                    <a:pt x="3367" y="0"/>
                  </a:moveTo>
                  <a:cubicBezTo>
                    <a:pt x="2369" y="0"/>
                    <a:pt x="1862" y="492"/>
                    <a:pt x="1803" y="552"/>
                  </a:cubicBezTo>
                  <a:lnTo>
                    <a:pt x="1683" y="671"/>
                  </a:lnTo>
                  <a:lnTo>
                    <a:pt x="1683" y="1684"/>
                  </a:lnTo>
                  <a:lnTo>
                    <a:pt x="0" y="1684"/>
                  </a:lnTo>
                  <a:lnTo>
                    <a:pt x="0" y="3352"/>
                  </a:lnTo>
                  <a:lnTo>
                    <a:pt x="6749" y="3352"/>
                  </a:lnTo>
                  <a:lnTo>
                    <a:pt x="6749" y="1684"/>
                  </a:lnTo>
                  <a:lnTo>
                    <a:pt x="5035" y="1684"/>
                  </a:lnTo>
                  <a:lnTo>
                    <a:pt x="5035" y="671"/>
                  </a:lnTo>
                  <a:lnTo>
                    <a:pt x="4916" y="552"/>
                  </a:lnTo>
                  <a:cubicBezTo>
                    <a:pt x="4857" y="492"/>
                    <a:pt x="4350" y="0"/>
                    <a:pt x="3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3"/>
            <p:cNvSpPr/>
            <p:nvPr/>
          </p:nvSpPr>
          <p:spPr>
            <a:xfrm>
              <a:off x="6942221" y="3025745"/>
              <a:ext cx="151448" cy="57850"/>
            </a:xfrm>
            <a:custGeom>
              <a:rect b="b" l="l" r="r" t="t"/>
              <a:pathLst>
                <a:path extrusionOk="0" h="2578" w="6749">
                  <a:moveTo>
                    <a:pt x="0" y="1"/>
                  </a:moveTo>
                  <a:lnTo>
                    <a:pt x="0" y="2578"/>
                  </a:lnTo>
                  <a:lnTo>
                    <a:pt x="6749" y="2578"/>
                  </a:lnTo>
                  <a:lnTo>
                    <a:pt x="6749" y="1"/>
                  </a:lnTo>
                  <a:lnTo>
                    <a:pt x="3784" y="1"/>
                  </a:lnTo>
                  <a:lnTo>
                    <a:pt x="3784" y="850"/>
                  </a:lnTo>
                  <a:lnTo>
                    <a:pt x="2935" y="850"/>
                  </a:lnTo>
                  <a:lnTo>
                    <a:pt x="29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3"/>
            <p:cNvSpPr/>
            <p:nvPr/>
          </p:nvSpPr>
          <p:spPr>
            <a:xfrm>
              <a:off x="6771731" y="2763346"/>
              <a:ext cx="189237" cy="159818"/>
            </a:xfrm>
            <a:custGeom>
              <a:rect b="b" l="l" r="r" t="t"/>
              <a:pathLst>
                <a:path extrusionOk="0" h="7122" w="8433">
                  <a:moveTo>
                    <a:pt x="4216" y="0"/>
                  </a:moveTo>
                  <a:cubicBezTo>
                    <a:pt x="1922" y="0"/>
                    <a:pt x="60" y="1847"/>
                    <a:pt x="0" y="4142"/>
                  </a:cubicBezTo>
                  <a:lnTo>
                    <a:pt x="0" y="7121"/>
                  </a:lnTo>
                  <a:cubicBezTo>
                    <a:pt x="507" y="6629"/>
                    <a:pt x="1147" y="6331"/>
                    <a:pt x="1848" y="6272"/>
                  </a:cubicBezTo>
                  <a:cubicBezTo>
                    <a:pt x="1490" y="5765"/>
                    <a:pt x="1296" y="5169"/>
                    <a:pt x="1296" y="4559"/>
                  </a:cubicBezTo>
                  <a:lnTo>
                    <a:pt x="1296" y="2875"/>
                  </a:lnTo>
                  <a:lnTo>
                    <a:pt x="2131" y="2875"/>
                  </a:lnTo>
                  <a:cubicBezTo>
                    <a:pt x="2148" y="2876"/>
                    <a:pt x="2166" y="2876"/>
                    <a:pt x="2184" y="2876"/>
                  </a:cubicBezTo>
                  <a:cubicBezTo>
                    <a:pt x="2730" y="2876"/>
                    <a:pt x="3246" y="2655"/>
                    <a:pt x="3650" y="2279"/>
                  </a:cubicBezTo>
                  <a:lnTo>
                    <a:pt x="4231" y="1683"/>
                  </a:lnTo>
                  <a:lnTo>
                    <a:pt x="4827" y="2279"/>
                  </a:lnTo>
                  <a:cubicBezTo>
                    <a:pt x="5214" y="2667"/>
                    <a:pt x="5721" y="2875"/>
                    <a:pt x="6272" y="2875"/>
                  </a:cubicBezTo>
                  <a:lnTo>
                    <a:pt x="7181" y="2875"/>
                  </a:lnTo>
                  <a:lnTo>
                    <a:pt x="7181" y="4559"/>
                  </a:lnTo>
                  <a:cubicBezTo>
                    <a:pt x="7181" y="5169"/>
                    <a:pt x="6987" y="5765"/>
                    <a:pt x="6615" y="6272"/>
                  </a:cubicBezTo>
                  <a:cubicBezTo>
                    <a:pt x="7300" y="6331"/>
                    <a:pt x="7956" y="6629"/>
                    <a:pt x="8432" y="7121"/>
                  </a:cubicBezTo>
                  <a:lnTo>
                    <a:pt x="8432" y="4142"/>
                  </a:lnTo>
                  <a:cubicBezTo>
                    <a:pt x="8388" y="1847"/>
                    <a:pt x="6511" y="0"/>
                    <a:pt x="4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3"/>
            <p:cNvSpPr/>
            <p:nvPr/>
          </p:nvSpPr>
          <p:spPr>
            <a:xfrm>
              <a:off x="6819526" y="2827857"/>
              <a:ext cx="94293" cy="101653"/>
            </a:xfrm>
            <a:custGeom>
              <a:rect b="b" l="l" r="r" t="t"/>
              <a:pathLst>
                <a:path extrusionOk="0" h="4530" w="4202">
                  <a:moveTo>
                    <a:pt x="2101" y="0"/>
                  </a:moveTo>
                  <a:cubicBezTo>
                    <a:pt x="1563" y="538"/>
                    <a:pt x="826" y="835"/>
                    <a:pt x="57" y="835"/>
                  </a:cubicBezTo>
                  <a:cubicBezTo>
                    <a:pt x="38" y="835"/>
                    <a:pt x="19" y="835"/>
                    <a:pt x="1" y="835"/>
                  </a:cubicBezTo>
                  <a:lnTo>
                    <a:pt x="1" y="1684"/>
                  </a:lnTo>
                  <a:cubicBezTo>
                    <a:pt x="1" y="2697"/>
                    <a:pt x="775" y="3278"/>
                    <a:pt x="850" y="3367"/>
                  </a:cubicBezTo>
                  <a:lnTo>
                    <a:pt x="850" y="3695"/>
                  </a:lnTo>
                  <a:lnTo>
                    <a:pt x="2101" y="4529"/>
                  </a:lnTo>
                  <a:lnTo>
                    <a:pt x="3367" y="3695"/>
                  </a:lnTo>
                  <a:lnTo>
                    <a:pt x="3367" y="3367"/>
                  </a:lnTo>
                  <a:cubicBezTo>
                    <a:pt x="3889" y="2965"/>
                    <a:pt x="4202" y="2339"/>
                    <a:pt x="4202" y="1684"/>
                  </a:cubicBezTo>
                  <a:lnTo>
                    <a:pt x="4202" y="835"/>
                  </a:lnTo>
                  <a:cubicBezTo>
                    <a:pt x="4183" y="835"/>
                    <a:pt x="4165" y="835"/>
                    <a:pt x="4146" y="835"/>
                  </a:cubicBezTo>
                  <a:cubicBezTo>
                    <a:pt x="3391" y="835"/>
                    <a:pt x="2654" y="538"/>
                    <a:pt x="2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3"/>
            <p:cNvSpPr/>
            <p:nvPr/>
          </p:nvSpPr>
          <p:spPr>
            <a:xfrm>
              <a:off x="6772067" y="2922123"/>
              <a:ext cx="184883" cy="84599"/>
            </a:xfrm>
            <a:custGeom>
              <a:rect b="b" l="l" r="r" t="t"/>
              <a:pathLst>
                <a:path extrusionOk="0" h="3770" w="8239">
                  <a:moveTo>
                    <a:pt x="2116" y="0"/>
                  </a:moveTo>
                  <a:cubicBezTo>
                    <a:pt x="954" y="0"/>
                    <a:pt x="0" y="939"/>
                    <a:pt x="0" y="2101"/>
                  </a:cubicBezTo>
                  <a:lnTo>
                    <a:pt x="0" y="3769"/>
                  </a:lnTo>
                  <a:lnTo>
                    <a:pt x="6749" y="3769"/>
                  </a:lnTo>
                  <a:lnTo>
                    <a:pt x="6749" y="1267"/>
                  </a:lnTo>
                  <a:lnTo>
                    <a:pt x="8239" y="1267"/>
                  </a:lnTo>
                  <a:cubicBezTo>
                    <a:pt x="7911" y="492"/>
                    <a:pt x="7151" y="0"/>
                    <a:pt x="6317" y="0"/>
                  </a:cubicBezTo>
                  <a:lnTo>
                    <a:pt x="6242" y="0"/>
                  </a:lnTo>
                  <a:lnTo>
                    <a:pt x="4887" y="909"/>
                  </a:lnTo>
                  <a:lnTo>
                    <a:pt x="5780" y="1803"/>
                  </a:lnTo>
                  <a:lnTo>
                    <a:pt x="5185" y="2399"/>
                  </a:lnTo>
                  <a:lnTo>
                    <a:pt x="4216" y="1431"/>
                  </a:lnTo>
                  <a:lnTo>
                    <a:pt x="3263" y="2399"/>
                  </a:lnTo>
                  <a:lnTo>
                    <a:pt x="2667" y="1803"/>
                  </a:lnTo>
                  <a:lnTo>
                    <a:pt x="3561" y="909"/>
                  </a:lnTo>
                  <a:lnTo>
                    <a:pt x="22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p73"/>
          <p:cNvGrpSpPr/>
          <p:nvPr/>
        </p:nvGrpSpPr>
        <p:grpSpPr>
          <a:xfrm>
            <a:off x="7470722" y="2761977"/>
            <a:ext cx="287838" cy="321633"/>
            <a:chOff x="7470722" y="2761977"/>
            <a:chExt cx="287838" cy="321633"/>
          </a:xfrm>
        </p:grpSpPr>
        <p:sp>
          <p:nvSpPr>
            <p:cNvPr id="1740" name="Google Shape;1740;p73"/>
            <p:cNvSpPr/>
            <p:nvPr/>
          </p:nvSpPr>
          <p:spPr>
            <a:xfrm>
              <a:off x="7569655" y="2819488"/>
              <a:ext cx="55517" cy="55517"/>
            </a:xfrm>
            <a:custGeom>
              <a:rect b="b" l="l" r="r" t="t"/>
              <a:pathLst>
                <a:path extrusionOk="0" h="2474" w="2474">
                  <a:moveTo>
                    <a:pt x="2474" y="1"/>
                  </a:moveTo>
                  <a:cubicBezTo>
                    <a:pt x="1193" y="180"/>
                    <a:pt x="180" y="1193"/>
                    <a:pt x="1" y="2474"/>
                  </a:cubicBezTo>
                  <a:lnTo>
                    <a:pt x="2474" y="2474"/>
                  </a:lnTo>
                  <a:lnTo>
                    <a:pt x="2474" y="1640"/>
                  </a:lnTo>
                  <a:lnTo>
                    <a:pt x="1639" y="1640"/>
                  </a:lnTo>
                  <a:lnTo>
                    <a:pt x="1639" y="790"/>
                  </a:lnTo>
                  <a:lnTo>
                    <a:pt x="2474" y="790"/>
                  </a:lnTo>
                  <a:lnTo>
                    <a:pt x="24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3"/>
            <p:cNvSpPr/>
            <p:nvPr/>
          </p:nvSpPr>
          <p:spPr>
            <a:xfrm>
              <a:off x="7569655" y="2893715"/>
              <a:ext cx="55517" cy="55831"/>
            </a:xfrm>
            <a:custGeom>
              <a:rect b="b" l="l" r="r" t="t"/>
              <a:pathLst>
                <a:path extrusionOk="0" h="2488" w="2474">
                  <a:moveTo>
                    <a:pt x="1" y="0"/>
                  </a:moveTo>
                  <a:cubicBezTo>
                    <a:pt x="180" y="1281"/>
                    <a:pt x="1193" y="2294"/>
                    <a:pt x="2474" y="2488"/>
                  </a:cubicBezTo>
                  <a:lnTo>
                    <a:pt x="2474" y="0"/>
                  </a:lnTo>
                  <a:lnTo>
                    <a:pt x="1639" y="0"/>
                  </a:lnTo>
                  <a:lnTo>
                    <a:pt x="1639" y="849"/>
                  </a:lnTo>
                  <a:lnTo>
                    <a:pt x="790" y="849"/>
                  </a:lnTo>
                  <a:lnTo>
                    <a:pt x="7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3"/>
            <p:cNvSpPr/>
            <p:nvPr/>
          </p:nvSpPr>
          <p:spPr>
            <a:xfrm>
              <a:off x="7643882" y="2819488"/>
              <a:ext cx="55831" cy="55517"/>
            </a:xfrm>
            <a:custGeom>
              <a:rect b="b" l="l" r="r" t="t"/>
              <a:pathLst>
                <a:path extrusionOk="0" h="2474" w="2488">
                  <a:moveTo>
                    <a:pt x="0" y="1"/>
                  </a:moveTo>
                  <a:lnTo>
                    <a:pt x="0" y="2474"/>
                  </a:lnTo>
                  <a:lnTo>
                    <a:pt x="849" y="2474"/>
                  </a:lnTo>
                  <a:lnTo>
                    <a:pt x="849" y="1640"/>
                  </a:lnTo>
                  <a:lnTo>
                    <a:pt x="1683" y="1640"/>
                  </a:lnTo>
                  <a:lnTo>
                    <a:pt x="1683" y="2474"/>
                  </a:lnTo>
                  <a:lnTo>
                    <a:pt x="2488" y="2474"/>
                  </a:lnTo>
                  <a:cubicBezTo>
                    <a:pt x="2294" y="1193"/>
                    <a:pt x="1281" y="18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3"/>
            <p:cNvSpPr/>
            <p:nvPr/>
          </p:nvSpPr>
          <p:spPr>
            <a:xfrm>
              <a:off x="7643882" y="2893715"/>
              <a:ext cx="55831" cy="55831"/>
            </a:xfrm>
            <a:custGeom>
              <a:rect b="b" l="l" r="r" t="t"/>
              <a:pathLst>
                <a:path extrusionOk="0" h="2488" w="2488">
                  <a:moveTo>
                    <a:pt x="0" y="0"/>
                  </a:moveTo>
                  <a:lnTo>
                    <a:pt x="0" y="849"/>
                  </a:lnTo>
                  <a:lnTo>
                    <a:pt x="849" y="849"/>
                  </a:lnTo>
                  <a:lnTo>
                    <a:pt x="849" y="1683"/>
                  </a:lnTo>
                  <a:lnTo>
                    <a:pt x="0" y="1683"/>
                  </a:lnTo>
                  <a:lnTo>
                    <a:pt x="0" y="2488"/>
                  </a:lnTo>
                  <a:cubicBezTo>
                    <a:pt x="1296" y="2294"/>
                    <a:pt x="2294" y="1281"/>
                    <a:pt x="24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3"/>
            <p:cNvSpPr/>
            <p:nvPr/>
          </p:nvSpPr>
          <p:spPr>
            <a:xfrm>
              <a:off x="7470722" y="2761977"/>
              <a:ext cx="287838" cy="321633"/>
            </a:xfrm>
            <a:custGeom>
              <a:rect b="b" l="l" r="r" t="t"/>
              <a:pathLst>
                <a:path extrusionOk="0" h="14333" w="12827">
                  <a:moveTo>
                    <a:pt x="7262" y="1666"/>
                  </a:moveTo>
                  <a:cubicBezTo>
                    <a:pt x="9211" y="1666"/>
                    <a:pt x="11084" y="3174"/>
                    <a:pt x="11084" y="5454"/>
                  </a:cubicBezTo>
                  <a:cubicBezTo>
                    <a:pt x="11084" y="7540"/>
                    <a:pt x="9386" y="9238"/>
                    <a:pt x="7300" y="9238"/>
                  </a:cubicBezTo>
                  <a:cubicBezTo>
                    <a:pt x="3933" y="9238"/>
                    <a:pt x="2250" y="5156"/>
                    <a:pt x="4618" y="2772"/>
                  </a:cubicBezTo>
                  <a:cubicBezTo>
                    <a:pt x="5388" y="2008"/>
                    <a:pt x="6334" y="1666"/>
                    <a:pt x="7262" y="1666"/>
                  </a:cubicBezTo>
                  <a:close/>
                  <a:moveTo>
                    <a:pt x="7380" y="1"/>
                  </a:moveTo>
                  <a:cubicBezTo>
                    <a:pt x="7354" y="1"/>
                    <a:pt x="7327" y="1"/>
                    <a:pt x="7300" y="1"/>
                  </a:cubicBezTo>
                  <a:cubicBezTo>
                    <a:pt x="4350" y="16"/>
                    <a:pt x="1937" y="2370"/>
                    <a:pt x="1847" y="5320"/>
                  </a:cubicBezTo>
                  <a:lnTo>
                    <a:pt x="0" y="8165"/>
                  </a:lnTo>
                  <a:lnTo>
                    <a:pt x="1847" y="9074"/>
                  </a:lnTo>
                  <a:lnTo>
                    <a:pt x="1847" y="12664"/>
                  </a:lnTo>
                  <a:lnTo>
                    <a:pt x="5363" y="12664"/>
                  </a:lnTo>
                  <a:lnTo>
                    <a:pt x="6183" y="14333"/>
                  </a:lnTo>
                  <a:lnTo>
                    <a:pt x="11441" y="11711"/>
                  </a:lnTo>
                  <a:lnTo>
                    <a:pt x="10562" y="9849"/>
                  </a:lnTo>
                  <a:cubicBezTo>
                    <a:pt x="11933" y="8836"/>
                    <a:pt x="12737" y="7227"/>
                    <a:pt x="12767" y="5514"/>
                  </a:cubicBezTo>
                  <a:cubicBezTo>
                    <a:pt x="12826" y="2486"/>
                    <a:pt x="10397" y="1"/>
                    <a:pt x="73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5" name="Google Shape;1745;p73"/>
          <p:cNvSpPr/>
          <p:nvPr/>
        </p:nvSpPr>
        <p:spPr>
          <a:xfrm>
            <a:off x="1386754" y="3514125"/>
            <a:ext cx="287838" cy="321633"/>
          </a:xfrm>
          <a:custGeom>
            <a:rect b="b" l="l" r="r" t="t"/>
            <a:pathLst>
              <a:path extrusionOk="0" h="14333" w="12827">
                <a:moveTo>
                  <a:pt x="10250" y="3353"/>
                </a:moveTo>
                <a:lnTo>
                  <a:pt x="10250" y="5453"/>
                </a:lnTo>
                <a:lnTo>
                  <a:pt x="9401" y="5453"/>
                </a:lnTo>
                <a:lnTo>
                  <a:pt x="9401" y="4783"/>
                </a:lnTo>
                <a:lnTo>
                  <a:pt x="7300" y="6883"/>
                </a:lnTo>
                <a:lnTo>
                  <a:pt x="6049" y="5617"/>
                </a:lnTo>
                <a:lnTo>
                  <a:pt x="3814" y="7852"/>
                </a:lnTo>
                <a:lnTo>
                  <a:pt x="3233" y="7256"/>
                </a:lnTo>
                <a:lnTo>
                  <a:pt x="6049" y="4440"/>
                </a:lnTo>
                <a:lnTo>
                  <a:pt x="7300" y="5707"/>
                </a:lnTo>
                <a:lnTo>
                  <a:pt x="8805" y="4187"/>
                </a:lnTo>
                <a:lnTo>
                  <a:pt x="8150" y="4187"/>
                </a:lnTo>
                <a:lnTo>
                  <a:pt x="8150" y="3353"/>
                </a:lnTo>
                <a:close/>
                <a:moveTo>
                  <a:pt x="7381" y="0"/>
                </a:moveTo>
                <a:cubicBezTo>
                  <a:pt x="7354" y="0"/>
                  <a:pt x="7327" y="0"/>
                  <a:pt x="7300" y="1"/>
                </a:cubicBezTo>
                <a:cubicBezTo>
                  <a:pt x="4351" y="16"/>
                  <a:pt x="1937" y="2369"/>
                  <a:pt x="1848" y="5319"/>
                </a:cubicBezTo>
                <a:lnTo>
                  <a:pt x="1" y="8135"/>
                </a:lnTo>
                <a:lnTo>
                  <a:pt x="1848" y="9073"/>
                </a:lnTo>
                <a:lnTo>
                  <a:pt x="1848" y="12664"/>
                </a:lnTo>
                <a:lnTo>
                  <a:pt x="5364" y="12664"/>
                </a:lnTo>
                <a:lnTo>
                  <a:pt x="6183" y="14332"/>
                </a:lnTo>
                <a:lnTo>
                  <a:pt x="11442" y="11710"/>
                </a:lnTo>
                <a:lnTo>
                  <a:pt x="10563" y="9848"/>
                </a:lnTo>
                <a:cubicBezTo>
                  <a:pt x="11934" y="8835"/>
                  <a:pt x="12738" y="7226"/>
                  <a:pt x="12768" y="5513"/>
                </a:cubicBezTo>
                <a:cubicBezTo>
                  <a:pt x="12827" y="2486"/>
                  <a:pt x="10398" y="0"/>
                  <a:pt x="73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6" name="Google Shape;1746;p73"/>
          <p:cNvGrpSpPr/>
          <p:nvPr/>
        </p:nvGrpSpPr>
        <p:grpSpPr>
          <a:xfrm>
            <a:off x="2067682" y="3514125"/>
            <a:ext cx="297218" cy="321633"/>
            <a:chOff x="2067682" y="3514125"/>
            <a:chExt cx="297218" cy="321633"/>
          </a:xfrm>
        </p:grpSpPr>
        <p:sp>
          <p:nvSpPr>
            <p:cNvPr id="1747" name="Google Shape;1747;p73"/>
            <p:cNvSpPr/>
            <p:nvPr/>
          </p:nvSpPr>
          <p:spPr>
            <a:xfrm>
              <a:off x="2192711" y="3602714"/>
              <a:ext cx="78248" cy="67544"/>
            </a:xfrm>
            <a:custGeom>
              <a:rect b="b" l="l" r="r" t="t"/>
              <a:pathLst>
                <a:path extrusionOk="0" h="3010" w="3487">
                  <a:moveTo>
                    <a:pt x="1326" y="1"/>
                  </a:moveTo>
                  <a:lnTo>
                    <a:pt x="1" y="1326"/>
                  </a:lnTo>
                  <a:lnTo>
                    <a:pt x="2161" y="2042"/>
                  </a:lnTo>
                  <a:lnTo>
                    <a:pt x="2161" y="3010"/>
                  </a:lnTo>
                  <a:lnTo>
                    <a:pt x="3487" y="1684"/>
                  </a:lnTo>
                  <a:lnTo>
                    <a:pt x="1326" y="969"/>
                  </a:lnTo>
                  <a:lnTo>
                    <a:pt x="1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3"/>
            <p:cNvSpPr/>
            <p:nvPr/>
          </p:nvSpPr>
          <p:spPr>
            <a:xfrm>
              <a:off x="2067682" y="3514125"/>
              <a:ext cx="297218" cy="321633"/>
            </a:xfrm>
            <a:custGeom>
              <a:rect b="b" l="l" r="r" t="t"/>
              <a:pathLst>
                <a:path extrusionOk="0" h="14333" w="13245">
                  <a:moveTo>
                    <a:pt x="7733" y="1908"/>
                  </a:moveTo>
                  <a:lnTo>
                    <a:pt x="7733" y="4306"/>
                  </a:lnTo>
                  <a:lnTo>
                    <a:pt x="10608" y="5260"/>
                  </a:lnTo>
                  <a:lnTo>
                    <a:pt x="6898" y="8984"/>
                  </a:lnTo>
                  <a:lnTo>
                    <a:pt x="6898" y="6600"/>
                  </a:lnTo>
                  <a:lnTo>
                    <a:pt x="4008" y="5632"/>
                  </a:lnTo>
                  <a:lnTo>
                    <a:pt x="7733" y="1908"/>
                  </a:lnTo>
                  <a:close/>
                  <a:moveTo>
                    <a:pt x="7350" y="1"/>
                  </a:moveTo>
                  <a:cubicBezTo>
                    <a:pt x="7338" y="1"/>
                    <a:pt x="7327" y="1"/>
                    <a:pt x="7316" y="1"/>
                  </a:cubicBezTo>
                  <a:cubicBezTo>
                    <a:pt x="4351" y="16"/>
                    <a:pt x="1952" y="2369"/>
                    <a:pt x="1848" y="5319"/>
                  </a:cubicBezTo>
                  <a:lnTo>
                    <a:pt x="1" y="8135"/>
                  </a:lnTo>
                  <a:lnTo>
                    <a:pt x="1848" y="9073"/>
                  </a:lnTo>
                  <a:lnTo>
                    <a:pt x="1848" y="12664"/>
                  </a:lnTo>
                  <a:lnTo>
                    <a:pt x="5364" y="12664"/>
                  </a:lnTo>
                  <a:lnTo>
                    <a:pt x="6198" y="14332"/>
                  </a:lnTo>
                  <a:lnTo>
                    <a:pt x="11457" y="11710"/>
                  </a:lnTo>
                  <a:lnTo>
                    <a:pt x="10563" y="9848"/>
                  </a:lnTo>
                  <a:cubicBezTo>
                    <a:pt x="12455" y="8448"/>
                    <a:pt x="13245" y="5975"/>
                    <a:pt x="12500" y="3740"/>
                  </a:cubicBezTo>
                  <a:cubicBezTo>
                    <a:pt x="11759" y="1516"/>
                    <a:pt x="9690" y="1"/>
                    <a:pt x="7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73"/>
          <p:cNvGrpSpPr/>
          <p:nvPr/>
        </p:nvGrpSpPr>
        <p:grpSpPr>
          <a:xfrm>
            <a:off x="2731243" y="3534859"/>
            <a:ext cx="321947" cy="283161"/>
            <a:chOff x="2731243" y="3534859"/>
            <a:chExt cx="321947" cy="283161"/>
          </a:xfrm>
        </p:grpSpPr>
        <p:sp>
          <p:nvSpPr>
            <p:cNvPr id="1750" name="Google Shape;1750;p73"/>
            <p:cNvSpPr/>
            <p:nvPr/>
          </p:nvSpPr>
          <p:spPr>
            <a:xfrm>
              <a:off x="2811147" y="3683269"/>
              <a:ext cx="28768" cy="42816"/>
            </a:xfrm>
            <a:custGeom>
              <a:rect b="b" l="l" r="r" t="t"/>
              <a:pathLst>
                <a:path extrusionOk="0" h="1908" w="1282">
                  <a:moveTo>
                    <a:pt x="1281" y="1"/>
                  </a:moveTo>
                  <a:lnTo>
                    <a:pt x="1281" y="1"/>
                  </a:lnTo>
                  <a:cubicBezTo>
                    <a:pt x="819" y="269"/>
                    <a:pt x="402" y="597"/>
                    <a:pt x="0" y="954"/>
                  </a:cubicBezTo>
                  <a:cubicBezTo>
                    <a:pt x="402" y="1312"/>
                    <a:pt x="819" y="1640"/>
                    <a:pt x="1281" y="1908"/>
                  </a:cubicBezTo>
                  <a:cubicBezTo>
                    <a:pt x="1028" y="1297"/>
                    <a:pt x="1028" y="612"/>
                    <a:pt x="1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3"/>
            <p:cNvSpPr/>
            <p:nvPr/>
          </p:nvSpPr>
          <p:spPr>
            <a:xfrm>
              <a:off x="2854589" y="3667225"/>
              <a:ext cx="87606" cy="75264"/>
            </a:xfrm>
            <a:custGeom>
              <a:rect b="b" l="l" r="r" t="t"/>
              <a:pathLst>
                <a:path extrusionOk="0" h="3354" w="3904">
                  <a:moveTo>
                    <a:pt x="2101" y="1252"/>
                  </a:moveTo>
                  <a:lnTo>
                    <a:pt x="2101" y="2086"/>
                  </a:lnTo>
                  <a:lnTo>
                    <a:pt x="1252" y="2086"/>
                  </a:lnTo>
                  <a:lnTo>
                    <a:pt x="1252" y="1252"/>
                  </a:lnTo>
                  <a:close/>
                  <a:moveTo>
                    <a:pt x="1669" y="1"/>
                  </a:moveTo>
                  <a:cubicBezTo>
                    <a:pt x="746" y="1"/>
                    <a:pt x="1" y="746"/>
                    <a:pt x="1" y="1669"/>
                  </a:cubicBezTo>
                  <a:cubicBezTo>
                    <a:pt x="1" y="2679"/>
                    <a:pt x="829" y="3354"/>
                    <a:pt x="1693" y="3354"/>
                  </a:cubicBezTo>
                  <a:cubicBezTo>
                    <a:pt x="2103" y="3354"/>
                    <a:pt x="2520" y="3202"/>
                    <a:pt x="2861" y="2861"/>
                  </a:cubicBezTo>
                  <a:cubicBezTo>
                    <a:pt x="3904" y="1803"/>
                    <a:pt x="3159" y="1"/>
                    <a:pt x="16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3"/>
            <p:cNvSpPr/>
            <p:nvPr/>
          </p:nvSpPr>
          <p:spPr>
            <a:xfrm>
              <a:off x="2731243" y="3534859"/>
              <a:ext cx="321947" cy="160491"/>
            </a:xfrm>
            <a:custGeom>
              <a:rect b="b" l="l" r="r" t="t"/>
              <a:pathLst>
                <a:path extrusionOk="0" h="7152" w="14347">
                  <a:moveTo>
                    <a:pt x="7181" y="850"/>
                  </a:moveTo>
                  <a:cubicBezTo>
                    <a:pt x="8567" y="850"/>
                    <a:pt x="9401" y="1371"/>
                    <a:pt x="9699" y="1594"/>
                  </a:cubicBezTo>
                  <a:lnTo>
                    <a:pt x="9699" y="2533"/>
                  </a:lnTo>
                  <a:lnTo>
                    <a:pt x="4663" y="2533"/>
                  </a:lnTo>
                  <a:lnTo>
                    <a:pt x="4663" y="1594"/>
                  </a:lnTo>
                  <a:cubicBezTo>
                    <a:pt x="4961" y="1371"/>
                    <a:pt x="5796" y="850"/>
                    <a:pt x="7181" y="850"/>
                  </a:cubicBezTo>
                  <a:close/>
                  <a:moveTo>
                    <a:pt x="7166" y="0"/>
                  </a:moveTo>
                  <a:cubicBezTo>
                    <a:pt x="5960" y="0"/>
                    <a:pt x="4693" y="358"/>
                    <a:pt x="3814" y="1222"/>
                  </a:cubicBezTo>
                  <a:lnTo>
                    <a:pt x="3814" y="2533"/>
                  </a:lnTo>
                  <a:lnTo>
                    <a:pt x="1" y="2533"/>
                  </a:lnTo>
                  <a:lnTo>
                    <a:pt x="1" y="7151"/>
                  </a:lnTo>
                  <a:lnTo>
                    <a:pt x="2801" y="7151"/>
                  </a:lnTo>
                  <a:cubicBezTo>
                    <a:pt x="3277" y="6660"/>
                    <a:pt x="5032" y="5054"/>
                    <a:pt x="7174" y="5051"/>
                  </a:cubicBezTo>
                  <a:lnTo>
                    <a:pt x="7174" y="5051"/>
                  </a:lnTo>
                  <a:cubicBezTo>
                    <a:pt x="9316" y="5054"/>
                    <a:pt x="11070" y="6660"/>
                    <a:pt x="11546" y="7151"/>
                  </a:cubicBezTo>
                  <a:lnTo>
                    <a:pt x="14347" y="7151"/>
                  </a:lnTo>
                  <a:lnTo>
                    <a:pt x="14347" y="2533"/>
                  </a:lnTo>
                  <a:lnTo>
                    <a:pt x="10533" y="2533"/>
                  </a:lnTo>
                  <a:lnTo>
                    <a:pt x="10533" y="1222"/>
                  </a:lnTo>
                  <a:cubicBezTo>
                    <a:pt x="9639" y="358"/>
                    <a:pt x="8388" y="0"/>
                    <a:pt x="71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3"/>
            <p:cNvSpPr/>
            <p:nvPr/>
          </p:nvSpPr>
          <p:spPr>
            <a:xfrm>
              <a:off x="2731243" y="3714032"/>
              <a:ext cx="321947" cy="103987"/>
            </a:xfrm>
            <a:custGeom>
              <a:rect b="b" l="l" r="r" t="t"/>
              <a:pathLst>
                <a:path extrusionOk="0" h="4634" w="14347">
                  <a:moveTo>
                    <a:pt x="1" y="0"/>
                  </a:moveTo>
                  <a:lnTo>
                    <a:pt x="1" y="4634"/>
                  </a:lnTo>
                  <a:lnTo>
                    <a:pt x="14347" y="4634"/>
                  </a:lnTo>
                  <a:lnTo>
                    <a:pt x="14347" y="0"/>
                  </a:lnTo>
                  <a:lnTo>
                    <a:pt x="11546" y="0"/>
                  </a:lnTo>
                  <a:cubicBezTo>
                    <a:pt x="11069" y="492"/>
                    <a:pt x="9312" y="2101"/>
                    <a:pt x="7166" y="2101"/>
                  </a:cubicBezTo>
                  <a:cubicBezTo>
                    <a:pt x="5021" y="2101"/>
                    <a:pt x="3278" y="492"/>
                    <a:pt x="27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3"/>
            <p:cNvSpPr/>
            <p:nvPr/>
          </p:nvSpPr>
          <p:spPr>
            <a:xfrm>
              <a:off x="2944523" y="3683269"/>
              <a:ext cx="28431" cy="42816"/>
            </a:xfrm>
            <a:custGeom>
              <a:rect b="b" l="l" r="r" t="t"/>
              <a:pathLst>
                <a:path extrusionOk="0" h="1908" w="1267">
                  <a:moveTo>
                    <a:pt x="0" y="1"/>
                  </a:moveTo>
                  <a:lnTo>
                    <a:pt x="0" y="1"/>
                  </a:lnTo>
                  <a:cubicBezTo>
                    <a:pt x="253" y="612"/>
                    <a:pt x="253" y="1297"/>
                    <a:pt x="0" y="1908"/>
                  </a:cubicBezTo>
                  <a:cubicBezTo>
                    <a:pt x="447" y="1640"/>
                    <a:pt x="879" y="1312"/>
                    <a:pt x="1266" y="954"/>
                  </a:cubicBezTo>
                  <a:cubicBezTo>
                    <a:pt x="879" y="597"/>
                    <a:pt x="447" y="26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5" name="Google Shape;1755;p73"/>
          <p:cNvGrpSpPr/>
          <p:nvPr/>
        </p:nvGrpSpPr>
        <p:grpSpPr>
          <a:xfrm>
            <a:off x="3442261" y="3514125"/>
            <a:ext cx="228349" cy="321617"/>
            <a:chOff x="3442261" y="3514125"/>
            <a:chExt cx="228349" cy="321617"/>
          </a:xfrm>
        </p:grpSpPr>
        <p:sp>
          <p:nvSpPr>
            <p:cNvPr id="1756" name="Google Shape;1756;p73"/>
            <p:cNvSpPr/>
            <p:nvPr/>
          </p:nvSpPr>
          <p:spPr>
            <a:xfrm>
              <a:off x="3444595" y="3797931"/>
              <a:ext cx="226016" cy="37811"/>
            </a:xfrm>
            <a:custGeom>
              <a:rect b="b" l="l" r="r" t="t"/>
              <a:pathLst>
                <a:path extrusionOk="0" h="1685" w="10072">
                  <a:moveTo>
                    <a:pt x="1" y="1"/>
                  </a:moveTo>
                  <a:lnTo>
                    <a:pt x="1" y="1684"/>
                  </a:lnTo>
                  <a:lnTo>
                    <a:pt x="10072" y="1684"/>
                  </a:lnTo>
                  <a:lnTo>
                    <a:pt x="10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3"/>
            <p:cNvSpPr/>
            <p:nvPr/>
          </p:nvSpPr>
          <p:spPr>
            <a:xfrm>
              <a:off x="3442261" y="3514125"/>
              <a:ext cx="190583" cy="208288"/>
            </a:xfrm>
            <a:custGeom>
              <a:rect b="b" l="l" r="r" t="t"/>
              <a:pathLst>
                <a:path extrusionOk="0" h="9282" w="8493">
                  <a:moveTo>
                    <a:pt x="3889" y="3383"/>
                  </a:moveTo>
                  <a:lnTo>
                    <a:pt x="3889" y="4217"/>
                  </a:lnTo>
                  <a:lnTo>
                    <a:pt x="3040" y="4217"/>
                  </a:lnTo>
                  <a:lnTo>
                    <a:pt x="3040" y="3383"/>
                  </a:lnTo>
                  <a:close/>
                  <a:moveTo>
                    <a:pt x="3457" y="1"/>
                  </a:moveTo>
                  <a:lnTo>
                    <a:pt x="3457" y="1699"/>
                  </a:lnTo>
                  <a:lnTo>
                    <a:pt x="1788" y="1699"/>
                  </a:lnTo>
                  <a:lnTo>
                    <a:pt x="1788" y="2116"/>
                  </a:lnTo>
                  <a:cubicBezTo>
                    <a:pt x="1788" y="3517"/>
                    <a:pt x="388" y="4261"/>
                    <a:pt x="373" y="4261"/>
                  </a:cubicBezTo>
                  <a:lnTo>
                    <a:pt x="1" y="4455"/>
                  </a:lnTo>
                  <a:lnTo>
                    <a:pt x="1207" y="6869"/>
                  </a:lnTo>
                  <a:lnTo>
                    <a:pt x="1580" y="6690"/>
                  </a:lnTo>
                  <a:cubicBezTo>
                    <a:pt x="2161" y="6407"/>
                    <a:pt x="2772" y="6183"/>
                    <a:pt x="3412" y="6049"/>
                  </a:cubicBezTo>
                  <a:lnTo>
                    <a:pt x="3412" y="6049"/>
                  </a:lnTo>
                  <a:cubicBezTo>
                    <a:pt x="3338" y="6347"/>
                    <a:pt x="3219" y="6645"/>
                    <a:pt x="3055" y="6898"/>
                  </a:cubicBezTo>
                  <a:cubicBezTo>
                    <a:pt x="2563" y="7628"/>
                    <a:pt x="2205" y="8433"/>
                    <a:pt x="1967" y="9282"/>
                  </a:cubicBezTo>
                  <a:lnTo>
                    <a:pt x="8492" y="9282"/>
                  </a:lnTo>
                  <a:lnTo>
                    <a:pt x="8492" y="6332"/>
                  </a:lnTo>
                  <a:cubicBezTo>
                    <a:pt x="8492" y="90"/>
                    <a:pt x="3934" y="1"/>
                    <a:pt x="38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3"/>
            <p:cNvSpPr/>
            <p:nvPr/>
          </p:nvSpPr>
          <p:spPr>
            <a:xfrm>
              <a:off x="3453974" y="3741453"/>
              <a:ext cx="207278" cy="37789"/>
            </a:xfrm>
            <a:custGeom>
              <a:rect b="b" l="l" r="r" t="t"/>
              <a:pathLst>
                <a:path extrusionOk="0" h="1684" w="9237">
                  <a:moveTo>
                    <a:pt x="1296" y="0"/>
                  </a:moveTo>
                  <a:cubicBezTo>
                    <a:pt x="1281" y="134"/>
                    <a:pt x="1251" y="283"/>
                    <a:pt x="1251" y="417"/>
                  </a:cubicBezTo>
                  <a:cubicBezTo>
                    <a:pt x="1251" y="1117"/>
                    <a:pt x="685" y="1683"/>
                    <a:pt x="0" y="1683"/>
                  </a:cubicBezTo>
                  <a:lnTo>
                    <a:pt x="9237" y="1683"/>
                  </a:lnTo>
                  <a:cubicBezTo>
                    <a:pt x="8536" y="1683"/>
                    <a:pt x="7985" y="1117"/>
                    <a:pt x="7970" y="417"/>
                  </a:cubicBezTo>
                  <a:lnTo>
                    <a:pt x="79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9" name="Google Shape;1759;p73"/>
          <p:cNvGrpSpPr/>
          <p:nvPr/>
        </p:nvGrpSpPr>
        <p:grpSpPr>
          <a:xfrm>
            <a:off x="4047660" y="3514125"/>
            <a:ext cx="321610" cy="321633"/>
            <a:chOff x="4047660" y="3514125"/>
            <a:chExt cx="321610" cy="321633"/>
          </a:xfrm>
        </p:grpSpPr>
        <p:sp>
          <p:nvSpPr>
            <p:cNvPr id="1760" name="Google Shape;1760;p73"/>
            <p:cNvSpPr/>
            <p:nvPr/>
          </p:nvSpPr>
          <p:spPr>
            <a:xfrm>
              <a:off x="4047660" y="3514125"/>
              <a:ext cx="321610" cy="321633"/>
            </a:xfrm>
            <a:custGeom>
              <a:rect b="b" l="l" r="r" t="t"/>
              <a:pathLst>
                <a:path extrusionOk="0" h="14333" w="14332">
                  <a:moveTo>
                    <a:pt x="7583" y="1714"/>
                  </a:moveTo>
                  <a:cubicBezTo>
                    <a:pt x="10265" y="1923"/>
                    <a:pt x="12410" y="4053"/>
                    <a:pt x="12618" y="6749"/>
                  </a:cubicBezTo>
                  <a:lnTo>
                    <a:pt x="11799" y="6749"/>
                  </a:lnTo>
                  <a:lnTo>
                    <a:pt x="11799" y="7584"/>
                  </a:lnTo>
                  <a:lnTo>
                    <a:pt x="12618" y="7584"/>
                  </a:lnTo>
                  <a:cubicBezTo>
                    <a:pt x="12410" y="10280"/>
                    <a:pt x="10265" y="12410"/>
                    <a:pt x="7583" y="12619"/>
                  </a:cubicBezTo>
                  <a:lnTo>
                    <a:pt x="7583" y="11800"/>
                  </a:lnTo>
                  <a:lnTo>
                    <a:pt x="6749" y="11800"/>
                  </a:lnTo>
                  <a:lnTo>
                    <a:pt x="6749" y="12619"/>
                  </a:lnTo>
                  <a:cubicBezTo>
                    <a:pt x="4052" y="12410"/>
                    <a:pt x="1922" y="10280"/>
                    <a:pt x="1713" y="7584"/>
                  </a:cubicBezTo>
                  <a:lnTo>
                    <a:pt x="2533" y="7584"/>
                  </a:lnTo>
                  <a:lnTo>
                    <a:pt x="2533" y="6749"/>
                  </a:lnTo>
                  <a:lnTo>
                    <a:pt x="1713" y="6749"/>
                  </a:lnTo>
                  <a:cubicBezTo>
                    <a:pt x="1922" y="4053"/>
                    <a:pt x="4052" y="1923"/>
                    <a:pt x="6749" y="1714"/>
                  </a:cubicBezTo>
                  <a:lnTo>
                    <a:pt x="6749" y="2533"/>
                  </a:lnTo>
                  <a:lnTo>
                    <a:pt x="7583" y="2533"/>
                  </a:lnTo>
                  <a:lnTo>
                    <a:pt x="7583" y="1714"/>
                  </a:lnTo>
                  <a:close/>
                  <a:moveTo>
                    <a:pt x="6749" y="1"/>
                  </a:moveTo>
                  <a:lnTo>
                    <a:pt x="6749" y="880"/>
                  </a:lnTo>
                  <a:cubicBezTo>
                    <a:pt x="3605" y="1103"/>
                    <a:pt x="1103" y="3606"/>
                    <a:pt x="879" y="6749"/>
                  </a:cubicBezTo>
                  <a:lnTo>
                    <a:pt x="0" y="6749"/>
                  </a:lnTo>
                  <a:lnTo>
                    <a:pt x="0" y="7584"/>
                  </a:lnTo>
                  <a:lnTo>
                    <a:pt x="879" y="7584"/>
                  </a:lnTo>
                  <a:cubicBezTo>
                    <a:pt x="1103" y="10727"/>
                    <a:pt x="3605" y="13230"/>
                    <a:pt x="6749" y="13438"/>
                  </a:cubicBezTo>
                  <a:lnTo>
                    <a:pt x="6749" y="14332"/>
                  </a:lnTo>
                  <a:lnTo>
                    <a:pt x="7583" y="14332"/>
                  </a:lnTo>
                  <a:lnTo>
                    <a:pt x="7583" y="13438"/>
                  </a:lnTo>
                  <a:cubicBezTo>
                    <a:pt x="10726" y="13230"/>
                    <a:pt x="13229" y="10727"/>
                    <a:pt x="13438" y="7584"/>
                  </a:cubicBezTo>
                  <a:lnTo>
                    <a:pt x="14332" y="7584"/>
                  </a:lnTo>
                  <a:lnTo>
                    <a:pt x="14332" y="6749"/>
                  </a:lnTo>
                  <a:lnTo>
                    <a:pt x="13438" y="6749"/>
                  </a:lnTo>
                  <a:cubicBezTo>
                    <a:pt x="13229" y="3606"/>
                    <a:pt x="10726" y="1103"/>
                    <a:pt x="7583" y="880"/>
                  </a:cubicBezTo>
                  <a:lnTo>
                    <a:pt x="7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3"/>
            <p:cNvSpPr/>
            <p:nvPr/>
          </p:nvSpPr>
          <p:spPr>
            <a:xfrm>
              <a:off x="4133219" y="3599370"/>
              <a:ext cx="150797" cy="75241"/>
            </a:xfrm>
            <a:custGeom>
              <a:rect b="b" l="l" r="r" t="t"/>
              <a:pathLst>
                <a:path extrusionOk="0" h="3353" w="6720">
                  <a:moveTo>
                    <a:pt x="3353" y="846"/>
                  </a:moveTo>
                  <a:cubicBezTo>
                    <a:pt x="3640" y="846"/>
                    <a:pt x="3926" y="917"/>
                    <a:pt x="4187" y="1058"/>
                  </a:cubicBezTo>
                  <a:lnTo>
                    <a:pt x="4187" y="1684"/>
                  </a:lnTo>
                  <a:lnTo>
                    <a:pt x="2519" y="1684"/>
                  </a:lnTo>
                  <a:lnTo>
                    <a:pt x="2519" y="1058"/>
                  </a:lnTo>
                  <a:cubicBezTo>
                    <a:pt x="2779" y="917"/>
                    <a:pt x="3066" y="846"/>
                    <a:pt x="3353" y="846"/>
                  </a:cubicBezTo>
                  <a:close/>
                  <a:moveTo>
                    <a:pt x="3353" y="1"/>
                  </a:moveTo>
                  <a:cubicBezTo>
                    <a:pt x="2370" y="1"/>
                    <a:pt x="1848" y="492"/>
                    <a:pt x="1789" y="537"/>
                  </a:cubicBezTo>
                  <a:lnTo>
                    <a:pt x="1669" y="671"/>
                  </a:lnTo>
                  <a:lnTo>
                    <a:pt x="1669" y="1684"/>
                  </a:lnTo>
                  <a:lnTo>
                    <a:pt x="1" y="1684"/>
                  </a:lnTo>
                  <a:lnTo>
                    <a:pt x="1" y="3353"/>
                  </a:lnTo>
                  <a:lnTo>
                    <a:pt x="6720" y="3353"/>
                  </a:lnTo>
                  <a:lnTo>
                    <a:pt x="6720" y="1684"/>
                  </a:lnTo>
                  <a:lnTo>
                    <a:pt x="5036" y="1684"/>
                  </a:lnTo>
                  <a:lnTo>
                    <a:pt x="5036" y="671"/>
                  </a:lnTo>
                  <a:lnTo>
                    <a:pt x="4902" y="537"/>
                  </a:lnTo>
                  <a:cubicBezTo>
                    <a:pt x="4857" y="492"/>
                    <a:pt x="4336" y="1"/>
                    <a:pt x="33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3"/>
            <p:cNvSpPr/>
            <p:nvPr/>
          </p:nvSpPr>
          <p:spPr>
            <a:xfrm>
              <a:off x="4132883" y="3693636"/>
              <a:ext cx="150797" cy="56526"/>
            </a:xfrm>
            <a:custGeom>
              <a:rect b="b" l="l" r="r" t="t"/>
              <a:pathLst>
                <a:path extrusionOk="0" h="2519" w="6720">
                  <a:moveTo>
                    <a:pt x="1" y="1"/>
                  </a:moveTo>
                  <a:lnTo>
                    <a:pt x="1" y="2518"/>
                  </a:lnTo>
                  <a:lnTo>
                    <a:pt x="6720" y="2518"/>
                  </a:lnTo>
                  <a:lnTo>
                    <a:pt x="6720" y="1"/>
                  </a:lnTo>
                  <a:lnTo>
                    <a:pt x="3785" y="1"/>
                  </a:lnTo>
                  <a:lnTo>
                    <a:pt x="3785" y="850"/>
                  </a:lnTo>
                  <a:lnTo>
                    <a:pt x="2951" y="850"/>
                  </a:lnTo>
                  <a:lnTo>
                    <a:pt x="29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 name="Google Shape;1763;p73"/>
          <p:cNvGrpSpPr/>
          <p:nvPr/>
        </p:nvGrpSpPr>
        <p:grpSpPr>
          <a:xfrm>
            <a:off x="4737272" y="3514125"/>
            <a:ext cx="300888" cy="321619"/>
            <a:chOff x="4737272" y="3514125"/>
            <a:chExt cx="300888" cy="321619"/>
          </a:xfrm>
        </p:grpSpPr>
        <p:sp>
          <p:nvSpPr>
            <p:cNvPr id="1764" name="Google Shape;1764;p73"/>
            <p:cNvSpPr/>
            <p:nvPr/>
          </p:nvSpPr>
          <p:spPr>
            <a:xfrm>
              <a:off x="4837573" y="3684279"/>
              <a:ext cx="87942" cy="75354"/>
            </a:xfrm>
            <a:custGeom>
              <a:rect b="b" l="l" r="r" t="t"/>
              <a:pathLst>
                <a:path extrusionOk="0" h="3358" w="3919">
                  <a:moveTo>
                    <a:pt x="2250" y="1"/>
                  </a:moveTo>
                  <a:cubicBezTo>
                    <a:pt x="745" y="1"/>
                    <a:pt x="0" y="1803"/>
                    <a:pt x="1058" y="2861"/>
                  </a:cubicBezTo>
                  <a:cubicBezTo>
                    <a:pt x="1401" y="3204"/>
                    <a:pt x="1822" y="3357"/>
                    <a:pt x="2235" y="3357"/>
                  </a:cubicBezTo>
                  <a:cubicBezTo>
                    <a:pt x="3095" y="3357"/>
                    <a:pt x="3918" y="2691"/>
                    <a:pt x="3918" y="1684"/>
                  </a:cubicBezTo>
                  <a:cubicBezTo>
                    <a:pt x="3918" y="760"/>
                    <a:pt x="3173" y="1"/>
                    <a:pt x="22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3"/>
            <p:cNvSpPr/>
            <p:nvPr/>
          </p:nvSpPr>
          <p:spPr>
            <a:xfrm>
              <a:off x="4830213" y="3758820"/>
              <a:ext cx="115027" cy="76924"/>
            </a:xfrm>
            <a:custGeom>
              <a:rect b="b" l="l" r="r" t="t"/>
              <a:pathLst>
                <a:path extrusionOk="0" h="3428" w="5126">
                  <a:moveTo>
                    <a:pt x="2563" y="1"/>
                  </a:moveTo>
                  <a:cubicBezTo>
                    <a:pt x="1147" y="1"/>
                    <a:pt x="0" y="1163"/>
                    <a:pt x="45" y="2593"/>
                  </a:cubicBezTo>
                  <a:lnTo>
                    <a:pt x="45" y="3427"/>
                  </a:lnTo>
                  <a:lnTo>
                    <a:pt x="5080" y="3427"/>
                  </a:lnTo>
                  <a:lnTo>
                    <a:pt x="5080" y="2593"/>
                  </a:lnTo>
                  <a:cubicBezTo>
                    <a:pt x="5125" y="1163"/>
                    <a:pt x="3978" y="1"/>
                    <a:pt x="2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3"/>
            <p:cNvSpPr/>
            <p:nvPr/>
          </p:nvSpPr>
          <p:spPr>
            <a:xfrm>
              <a:off x="4831874" y="3514125"/>
              <a:ext cx="112357" cy="107331"/>
            </a:xfrm>
            <a:custGeom>
              <a:rect b="b" l="l" r="r" t="t"/>
              <a:pathLst>
                <a:path extrusionOk="0" h="4783" w="5007">
                  <a:moveTo>
                    <a:pt x="2489" y="1"/>
                  </a:moveTo>
                  <a:lnTo>
                    <a:pt x="1729" y="1580"/>
                  </a:lnTo>
                  <a:lnTo>
                    <a:pt x="1" y="1833"/>
                  </a:lnTo>
                  <a:lnTo>
                    <a:pt x="1252" y="3055"/>
                  </a:lnTo>
                  <a:lnTo>
                    <a:pt x="954" y="4783"/>
                  </a:lnTo>
                  <a:lnTo>
                    <a:pt x="2504" y="3964"/>
                  </a:lnTo>
                  <a:lnTo>
                    <a:pt x="4053" y="4783"/>
                  </a:lnTo>
                  <a:lnTo>
                    <a:pt x="3755" y="3055"/>
                  </a:lnTo>
                  <a:lnTo>
                    <a:pt x="5006" y="1833"/>
                  </a:lnTo>
                  <a:lnTo>
                    <a:pt x="3263" y="1580"/>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3"/>
            <p:cNvSpPr/>
            <p:nvPr/>
          </p:nvSpPr>
          <p:spPr>
            <a:xfrm>
              <a:off x="4737272" y="3597037"/>
              <a:ext cx="112357" cy="106657"/>
            </a:xfrm>
            <a:custGeom>
              <a:rect b="b" l="l" r="r" t="t"/>
              <a:pathLst>
                <a:path extrusionOk="0" h="4753" w="5007">
                  <a:moveTo>
                    <a:pt x="2504" y="0"/>
                  </a:moveTo>
                  <a:lnTo>
                    <a:pt x="1729" y="1565"/>
                  </a:lnTo>
                  <a:lnTo>
                    <a:pt x="1" y="1818"/>
                  </a:lnTo>
                  <a:lnTo>
                    <a:pt x="1252" y="3039"/>
                  </a:lnTo>
                  <a:lnTo>
                    <a:pt x="969" y="4753"/>
                  </a:lnTo>
                  <a:lnTo>
                    <a:pt x="2504" y="3948"/>
                  </a:lnTo>
                  <a:lnTo>
                    <a:pt x="4053" y="4753"/>
                  </a:lnTo>
                  <a:lnTo>
                    <a:pt x="3755" y="3039"/>
                  </a:lnTo>
                  <a:lnTo>
                    <a:pt x="5006" y="1818"/>
                  </a:lnTo>
                  <a:lnTo>
                    <a:pt x="3278" y="1565"/>
                  </a:lnTo>
                  <a:lnTo>
                    <a:pt x="25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3"/>
            <p:cNvSpPr/>
            <p:nvPr/>
          </p:nvSpPr>
          <p:spPr>
            <a:xfrm>
              <a:off x="4925803" y="3597037"/>
              <a:ext cx="112357" cy="106657"/>
            </a:xfrm>
            <a:custGeom>
              <a:rect b="b" l="l" r="r" t="t"/>
              <a:pathLst>
                <a:path extrusionOk="0" h="4753" w="5007">
                  <a:moveTo>
                    <a:pt x="2504" y="0"/>
                  </a:moveTo>
                  <a:lnTo>
                    <a:pt x="1729" y="1565"/>
                  </a:lnTo>
                  <a:lnTo>
                    <a:pt x="1" y="1818"/>
                  </a:lnTo>
                  <a:lnTo>
                    <a:pt x="1252" y="3039"/>
                  </a:lnTo>
                  <a:lnTo>
                    <a:pt x="954" y="4753"/>
                  </a:lnTo>
                  <a:lnTo>
                    <a:pt x="2504" y="3948"/>
                  </a:lnTo>
                  <a:lnTo>
                    <a:pt x="4053" y="4753"/>
                  </a:lnTo>
                  <a:lnTo>
                    <a:pt x="3755" y="3039"/>
                  </a:lnTo>
                  <a:lnTo>
                    <a:pt x="5007" y="1818"/>
                  </a:lnTo>
                  <a:lnTo>
                    <a:pt x="3278" y="1565"/>
                  </a:lnTo>
                  <a:lnTo>
                    <a:pt x="25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9" name="Google Shape;1769;p73"/>
          <p:cNvGrpSpPr/>
          <p:nvPr/>
        </p:nvGrpSpPr>
        <p:grpSpPr>
          <a:xfrm>
            <a:off x="5439270" y="3514125"/>
            <a:ext cx="264119" cy="321624"/>
            <a:chOff x="5439270" y="3514125"/>
            <a:chExt cx="264119" cy="321624"/>
          </a:xfrm>
        </p:grpSpPr>
        <p:sp>
          <p:nvSpPr>
            <p:cNvPr id="1770" name="Google Shape;1770;p73"/>
            <p:cNvSpPr/>
            <p:nvPr/>
          </p:nvSpPr>
          <p:spPr>
            <a:xfrm>
              <a:off x="5454977" y="3514125"/>
              <a:ext cx="87942" cy="75129"/>
            </a:xfrm>
            <a:custGeom>
              <a:rect b="b" l="l" r="r" t="t"/>
              <a:pathLst>
                <a:path extrusionOk="0" h="3348" w="3919">
                  <a:moveTo>
                    <a:pt x="2250" y="1"/>
                  </a:moveTo>
                  <a:cubicBezTo>
                    <a:pt x="761" y="1"/>
                    <a:pt x="1" y="1803"/>
                    <a:pt x="1059" y="2861"/>
                  </a:cubicBezTo>
                  <a:cubicBezTo>
                    <a:pt x="1399" y="3197"/>
                    <a:pt x="1817" y="3347"/>
                    <a:pt x="2227" y="3347"/>
                  </a:cubicBezTo>
                  <a:cubicBezTo>
                    <a:pt x="3090" y="3347"/>
                    <a:pt x="3919" y="2680"/>
                    <a:pt x="3919" y="1669"/>
                  </a:cubicBezTo>
                  <a:cubicBezTo>
                    <a:pt x="3919" y="746"/>
                    <a:pt x="3174" y="1"/>
                    <a:pt x="22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3"/>
            <p:cNvSpPr/>
            <p:nvPr/>
          </p:nvSpPr>
          <p:spPr>
            <a:xfrm>
              <a:off x="5587029" y="3514125"/>
              <a:ext cx="87942" cy="75129"/>
            </a:xfrm>
            <a:custGeom>
              <a:rect b="b" l="l" r="r" t="t"/>
              <a:pathLst>
                <a:path extrusionOk="0" h="3348" w="3919">
                  <a:moveTo>
                    <a:pt x="2250" y="1"/>
                  </a:moveTo>
                  <a:cubicBezTo>
                    <a:pt x="760" y="1"/>
                    <a:pt x="0" y="1803"/>
                    <a:pt x="1058" y="2861"/>
                  </a:cubicBezTo>
                  <a:cubicBezTo>
                    <a:pt x="1399" y="3197"/>
                    <a:pt x="1816" y="3347"/>
                    <a:pt x="2226" y="3347"/>
                  </a:cubicBezTo>
                  <a:cubicBezTo>
                    <a:pt x="3090" y="3347"/>
                    <a:pt x="3918" y="2680"/>
                    <a:pt x="3918" y="1669"/>
                  </a:cubicBezTo>
                  <a:cubicBezTo>
                    <a:pt x="3918" y="746"/>
                    <a:pt x="3174" y="1"/>
                    <a:pt x="22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3"/>
            <p:cNvSpPr/>
            <p:nvPr/>
          </p:nvSpPr>
          <p:spPr>
            <a:xfrm>
              <a:off x="5439270" y="3664892"/>
              <a:ext cx="264119" cy="170858"/>
            </a:xfrm>
            <a:custGeom>
              <a:rect b="b" l="l" r="r" t="t"/>
              <a:pathLst>
                <a:path extrusionOk="0" h="7614" w="11770">
                  <a:moveTo>
                    <a:pt x="1" y="1"/>
                  </a:moveTo>
                  <a:lnTo>
                    <a:pt x="1" y="1058"/>
                  </a:lnTo>
                  <a:lnTo>
                    <a:pt x="4202" y="3993"/>
                  </a:lnTo>
                  <a:lnTo>
                    <a:pt x="4202" y="7613"/>
                  </a:lnTo>
                  <a:lnTo>
                    <a:pt x="7569" y="6496"/>
                  </a:lnTo>
                  <a:lnTo>
                    <a:pt x="7569" y="3993"/>
                  </a:lnTo>
                  <a:lnTo>
                    <a:pt x="11770" y="1058"/>
                  </a:lnTo>
                  <a:lnTo>
                    <a:pt x="117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3"/>
            <p:cNvSpPr/>
            <p:nvPr/>
          </p:nvSpPr>
          <p:spPr>
            <a:xfrm>
              <a:off x="5448963" y="3591023"/>
              <a:ext cx="113030" cy="54843"/>
            </a:xfrm>
            <a:custGeom>
              <a:rect b="b" l="l" r="r" t="t"/>
              <a:pathLst>
                <a:path extrusionOk="0" h="2444" w="5037">
                  <a:moveTo>
                    <a:pt x="2518" y="0"/>
                  </a:moveTo>
                  <a:cubicBezTo>
                    <a:pt x="1148" y="0"/>
                    <a:pt x="30" y="1088"/>
                    <a:pt x="1" y="2443"/>
                  </a:cubicBezTo>
                  <a:lnTo>
                    <a:pt x="5036" y="2443"/>
                  </a:lnTo>
                  <a:cubicBezTo>
                    <a:pt x="4991" y="1088"/>
                    <a:pt x="3874" y="0"/>
                    <a:pt x="2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3"/>
            <p:cNvSpPr/>
            <p:nvPr/>
          </p:nvSpPr>
          <p:spPr>
            <a:xfrm>
              <a:off x="5580679" y="3591023"/>
              <a:ext cx="113344" cy="54843"/>
            </a:xfrm>
            <a:custGeom>
              <a:rect b="b" l="l" r="r" t="t"/>
              <a:pathLst>
                <a:path extrusionOk="0" h="2444" w="5051">
                  <a:moveTo>
                    <a:pt x="2518" y="0"/>
                  </a:moveTo>
                  <a:cubicBezTo>
                    <a:pt x="1162" y="0"/>
                    <a:pt x="45" y="1088"/>
                    <a:pt x="0" y="2443"/>
                  </a:cubicBezTo>
                  <a:lnTo>
                    <a:pt x="5051" y="2443"/>
                  </a:lnTo>
                  <a:cubicBezTo>
                    <a:pt x="5006" y="1088"/>
                    <a:pt x="3889" y="0"/>
                    <a:pt x="2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5" name="Google Shape;1775;p73"/>
          <p:cNvGrpSpPr/>
          <p:nvPr/>
        </p:nvGrpSpPr>
        <p:grpSpPr>
          <a:xfrm>
            <a:off x="6090780" y="3514125"/>
            <a:ext cx="321969" cy="321621"/>
            <a:chOff x="6090780" y="3514125"/>
            <a:chExt cx="321969" cy="321621"/>
          </a:xfrm>
        </p:grpSpPr>
        <p:sp>
          <p:nvSpPr>
            <p:cNvPr id="1776" name="Google Shape;1776;p73"/>
            <p:cNvSpPr/>
            <p:nvPr/>
          </p:nvSpPr>
          <p:spPr>
            <a:xfrm>
              <a:off x="6090780" y="3722066"/>
              <a:ext cx="321969" cy="113681"/>
            </a:xfrm>
            <a:custGeom>
              <a:rect b="b" l="l" r="r" t="t"/>
              <a:pathLst>
                <a:path extrusionOk="0" h="5066" w="14348">
                  <a:moveTo>
                    <a:pt x="7599" y="1669"/>
                  </a:moveTo>
                  <a:lnTo>
                    <a:pt x="7599" y="2518"/>
                  </a:lnTo>
                  <a:lnTo>
                    <a:pt x="6750" y="2518"/>
                  </a:lnTo>
                  <a:lnTo>
                    <a:pt x="6750" y="1669"/>
                  </a:lnTo>
                  <a:close/>
                  <a:moveTo>
                    <a:pt x="2548" y="0"/>
                  </a:moveTo>
                  <a:lnTo>
                    <a:pt x="2548" y="4231"/>
                  </a:lnTo>
                  <a:lnTo>
                    <a:pt x="1" y="4231"/>
                  </a:lnTo>
                  <a:lnTo>
                    <a:pt x="1" y="5065"/>
                  </a:lnTo>
                  <a:lnTo>
                    <a:pt x="14347" y="5065"/>
                  </a:lnTo>
                  <a:lnTo>
                    <a:pt x="14347" y="4231"/>
                  </a:lnTo>
                  <a:lnTo>
                    <a:pt x="11785" y="4231"/>
                  </a:lnTo>
                  <a:lnTo>
                    <a:pt x="11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3"/>
            <p:cNvSpPr/>
            <p:nvPr/>
          </p:nvSpPr>
          <p:spPr>
            <a:xfrm>
              <a:off x="6157312" y="3514125"/>
              <a:ext cx="150797" cy="65884"/>
            </a:xfrm>
            <a:custGeom>
              <a:rect b="b" l="l" r="r" t="t"/>
              <a:pathLst>
                <a:path extrusionOk="0" h="2936" w="6720">
                  <a:moveTo>
                    <a:pt x="4187" y="1"/>
                  </a:moveTo>
                  <a:cubicBezTo>
                    <a:pt x="3233" y="1"/>
                    <a:pt x="2637" y="373"/>
                    <a:pt x="2086" y="686"/>
                  </a:cubicBezTo>
                  <a:cubicBezTo>
                    <a:pt x="1550" y="999"/>
                    <a:pt x="1148" y="1252"/>
                    <a:pt x="418" y="1252"/>
                  </a:cubicBezTo>
                  <a:lnTo>
                    <a:pt x="1" y="1252"/>
                  </a:lnTo>
                  <a:lnTo>
                    <a:pt x="1" y="1684"/>
                  </a:lnTo>
                  <a:cubicBezTo>
                    <a:pt x="1" y="2399"/>
                    <a:pt x="641" y="2936"/>
                    <a:pt x="1341" y="2936"/>
                  </a:cubicBezTo>
                  <a:lnTo>
                    <a:pt x="2533" y="2936"/>
                  </a:lnTo>
                  <a:cubicBezTo>
                    <a:pt x="3025" y="2936"/>
                    <a:pt x="4202" y="2816"/>
                    <a:pt x="4202" y="1669"/>
                  </a:cubicBezTo>
                  <a:lnTo>
                    <a:pt x="5051" y="1669"/>
                  </a:lnTo>
                  <a:cubicBezTo>
                    <a:pt x="5051" y="2369"/>
                    <a:pt x="5602" y="2936"/>
                    <a:pt x="6302" y="2936"/>
                  </a:cubicBezTo>
                  <a:lnTo>
                    <a:pt x="6719" y="2936"/>
                  </a:lnTo>
                  <a:lnTo>
                    <a:pt x="6719" y="2101"/>
                  </a:lnTo>
                  <a:cubicBezTo>
                    <a:pt x="6719" y="910"/>
                    <a:pt x="5364" y="1"/>
                    <a:pt x="4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3"/>
            <p:cNvSpPr/>
            <p:nvPr/>
          </p:nvSpPr>
          <p:spPr>
            <a:xfrm>
              <a:off x="6195413" y="3579647"/>
              <a:ext cx="113030" cy="112020"/>
            </a:xfrm>
            <a:custGeom>
              <a:rect b="b" l="l" r="r" t="t"/>
              <a:pathLst>
                <a:path extrusionOk="0" h="4992" w="5037">
                  <a:moveTo>
                    <a:pt x="2936" y="1"/>
                  </a:moveTo>
                  <a:cubicBezTo>
                    <a:pt x="2504" y="537"/>
                    <a:pt x="1774" y="850"/>
                    <a:pt x="835" y="850"/>
                  </a:cubicBezTo>
                  <a:lnTo>
                    <a:pt x="1" y="850"/>
                  </a:lnTo>
                  <a:lnTo>
                    <a:pt x="1" y="1699"/>
                  </a:lnTo>
                  <a:cubicBezTo>
                    <a:pt x="1" y="2593"/>
                    <a:pt x="478" y="3427"/>
                    <a:pt x="1252" y="3889"/>
                  </a:cubicBezTo>
                  <a:lnTo>
                    <a:pt x="1252" y="4157"/>
                  </a:lnTo>
                  <a:lnTo>
                    <a:pt x="2519" y="4991"/>
                  </a:lnTo>
                  <a:lnTo>
                    <a:pt x="3770" y="4157"/>
                  </a:lnTo>
                  <a:lnTo>
                    <a:pt x="3770" y="3889"/>
                  </a:lnTo>
                  <a:cubicBezTo>
                    <a:pt x="4545" y="3427"/>
                    <a:pt x="5021" y="2593"/>
                    <a:pt x="5036" y="1684"/>
                  </a:cubicBezTo>
                  <a:lnTo>
                    <a:pt x="5036" y="850"/>
                  </a:lnTo>
                  <a:lnTo>
                    <a:pt x="4604" y="850"/>
                  </a:lnTo>
                  <a:cubicBezTo>
                    <a:pt x="3949" y="850"/>
                    <a:pt x="3323" y="537"/>
                    <a:pt x="2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3"/>
            <p:cNvSpPr/>
            <p:nvPr/>
          </p:nvSpPr>
          <p:spPr>
            <a:xfrm>
              <a:off x="6268630" y="3675931"/>
              <a:ext cx="73244" cy="27085"/>
            </a:xfrm>
            <a:custGeom>
              <a:rect b="b" l="l" r="r" t="t"/>
              <a:pathLst>
                <a:path extrusionOk="0" h="1207" w="3264">
                  <a:moveTo>
                    <a:pt x="1803" y="0"/>
                  </a:moveTo>
                  <a:lnTo>
                    <a:pt x="0" y="1207"/>
                  </a:lnTo>
                  <a:lnTo>
                    <a:pt x="3263" y="1207"/>
                  </a:lnTo>
                  <a:cubicBezTo>
                    <a:pt x="2995" y="611"/>
                    <a:pt x="2459" y="164"/>
                    <a:pt x="1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3"/>
            <p:cNvSpPr/>
            <p:nvPr/>
          </p:nvSpPr>
          <p:spPr>
            <a:xfrm>
              <a:off x="6161665" y="3675931"/>
              <a:ext cx="72885" cy="27085"/>
            </a:xfrm>
            <a:custGeom>
              <a:rect b="b" l="l" r="r" t="t"/>
              <a:pathLst>
                <a:path extrusionOk="0" h="1207" w="3248">
                  <a:moveTo>
                    <a:pt x="1445" y="0"/>
                  </a:moveTo>
                  <a:cubicBezTo>
                    <a:pt x="805" y="164"/>
                    <a:pt x="268" y="611"/>
                    <a:pt x="0" y="1207"/>
                  </a:cubicBezTo>
                  <a:lnTo>
                    <a:pt x="3248" y="1207"/>
                  </a:lnTo>
                  <a:lnTo>
                    <a:pt x="14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1" name="Google Shape;1781;p73"/>
          <p:cNvGrpSpPr/>
          <p:nvPr/>
        </p:nvGrpSpPr>
        <p:grpSpPr>
          <a:xfrm>
            <a:off x="6772067" y="3514125"/>
            <a:ext cx="321264" cy="321623"/>
            <a:chOff x="6772067" y="3514125"/>
            <a:chExt cx="321264" cy="321623"/>
          </a:xfrm>
        </p:grpSpPr>
        <p:sp>
          <p:nvSpPr>
            <p:cNvPr id="1782" name="Google Shape;1782;p73"/>
            <p:cNvSpPr/>
            <p:nvPr/>
          </p:nvSpPr>
          <p:spPr>
            <a:xfrm>
              <a:off x="6810169" y="3514125"/>
              <a:ext cx="19074" cy="18760"/>
            </a:xfrm>
            <a:custGeom>
              <a:rect b="b" l="l" r="r" t="t"/>
              <a:pathLst>
                <a:path extrusionOk="0" h="836" w="850">
                  <a:moveTo>
                    <a:pt x="1" y="1"/>
                  </a:moveTo>
                  <a:lnTo>
                    <a:pt x="1" y="835"/>
                  </a:lnTo>
                  <a:lnTo>
                    <a:pt x="850" y="835"/>
                  </a:lnTo>
                  <a:lnTo>
                    <a:pt x="8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3"/>
            <p:cNvSpPr/>
            <p:nvPr/>
          </p:nvSpPr>
          <p:spPr>
            <a:xfrm>
              <a:off x="6942221" y="3514125"/>
              <a:ext cx="18737" cy="18760"/>
            </a:xfrm>
            <a:custGeom>
              <a:rect b="b" l="l" r="r" t="t"/>
              <a:pathLst>
                <a:path extrusionOk="0" h="836" w="835">
                  <a:moveTo>
                    <a:pt x="0" y="1"/>
                  </a:moveTo>
                  <a:lnTo>
                    <a:pt x="0" y="835"/>
                  </a:lnTo>
                  <a:lnTo>
                    <a:pt x="834" y="835"/>
                  </a:lnTo>
                  <a:lnTo>
                    <a:pt x="8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3"/>
            <p:cNvSpPr/>
            <p:nvPr/>
          </p:nvSpPr>
          <p:spPr>
            <a:xfrm>
              <a:off x="6941884" y="3684279"/>
              <a:ext cx="151448" cy="151470"/>
            </a:xfrm>
            <a:custGeom>
              <a:rect b="b" l="l" r="r" t="t"/>
              <a:pathLst>
                <a:path extrusionOk="0" h="6750" w="6749">
                  <a:moveTo>
                    <a:pt x="4752" y="2220"/>
                  </a:moveTo>
                  <a:lnTo>
                    <a:pt x="5348" y="2816"/>
                  </a:lnTo>
                  <a:lnTo>
                    <a:pt x="3382" y="4798"/>
                  </a:lnTo>
                  <a:lnTo>
                    <a:pt x="1818" y="3233"/>
                  </a:lnTo>
                  <a:lnTo>
                    <a:pt x="2414" y="2637"/>
                  </a:lnTo>
                  <a:lnTo>
                    <a:pt x="3382" y="3606"/>
                  </a:lnTo>
                  <a:lnTo>
                    <a:pt x="4752" y="2220"/>
                  </a:lnTo>
                  <a:close/>
                  <a:moveTo>
                    <a:pt x="3382" y="1"/>
                  </a:moveTo>
                  <a:cubicBezTo>
                    <a:pt x="1505" y="1"/>
                    <a:pt x="0" y="1505"/>
                    <a:pt x="0" y="3382"/>
                  </a:cubicBezTo>
                  <a:cubicBezTo>
                    <a:pt x="0" y="5245"/>
                    <a:pt x="1505" y="6749"/>
                    <a:pt x="3382" y="6749"/>
                  </a:cubicBezTo>
                  <a:cubicBezTo>
                    <a:pt x="5244" y="6749"/>
                    <a:pt x="6749" y="5245"/>
                    <a:pt x="6749" y="3382"/>
                  </a:cubicBezTo>
                  <a:cubicBezTo>
                    <a:pt x="6749" y="1505"/>
                    <a:pt x="5244" y="1"/>
                    <a:pt x="3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3"/>
            <p:cNvSpPr/>
            <p:nvPr/>
          </p:nvSpPr>
          <p:spPr>
            <a:xfrm>
              <a:off x="6772067" y="3797258"/>
              <a:ext cx="189573" cy="38485"/>
            </a:xfrm>
            <a:custGeom>
              <a:rect b="b" l="l" r="r" t="t"/>
              <a:pathLst>
                <a:path extrusionOk="0" h="1715" w="8448">
                  <a:moveTo>
                    <a:pt x="0" y="1"/>
                  </a:moveTo>
                  <a:lnTo>
                    <a:pt x="0" y="1714"/>
                  </a:lnTo>
                  <a:lnTo>
                    <a:pt x="8447" y="1714"/>
                  </a:lnTo>
                  <a:cubicBezTo>
                    <a:pt x="7866" y="1267"/>
                    <a:pt x="7389" y="686"/>
                    <a:pt x="7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3"/>
            <p:cNvSpPr/>
            <p:nvPr/>
          </p:nvSpPr>
          <p:spPr>
            <a:xfrm>
              <a:off x="6860319" y="3590013"/>
              <a:ext cx="44139" cy="37789"/>
            </a:xfrm>
            <a:custGeom>
              <a:rect b="b" l="l" r="r" t="t"/>
              <a:pathLst>
                <a:path extrusionOk="0" h="1684" w="1967">
                  <a:moveTo>
                    <a:pt x="1132" y="1"/>
                  </a:moveTo>
                  <a:cubicBezTo>
                    <a:pt x="387" y="1"/>
                    <a:pt x="0" y="909"/>
                    <a:pt x="536" y="1431"/>
                  </a:cubicBezTo>
                  <a:cubicBezTo>
                    <a:pt x="706" y="1605"/>
                    <a:pt x="917" y="1684"/>
                    <a:pt x="1124" y="1684"/>
                  </a:cubicBezTo>
                  <a:cubicBezTo>
                    <a:pt x="1553" y="1684"/>
                    <a:pt x="1967" y="1347"/>
                    <a:pt x="1967" y="835"/>
                  </a:cubicBezTo>
                  <a:cubicBezTo>
                    <a:pt x="1967" y="373"/>
                    <a:pt x="1594"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3"/>
            <p:cNvSpPr/>
            <p:nvPr/>
          </p:nvSpPr>
          <p:spPr>
            <a:xfrm>
              <a:off x="6847933" y="3665565"/>
              <a:ext cx="75241" cy="37452"/>
            </a:xfrm>
            <a:custGeom>
              <a:rect b="b" l="l" r="r" t="t"/>
              <a:pathLst>
                <a:path extrusionOk="0" h="1669" w="3353">
                  <a:moveTo>
                    <a:pt x="1684" y="0"/>
                  </a:moveTo>
                  <a:cubicBezTo>
                    <a:pt x="746" y="0"/>
                    <a:pt x="1" y="745"/>
                    <a:pt x="1" y="1669"/>
                  </a:cubicBezTo>
                  <a:lnTo>
                    <a:pt x="3353" y="1669"/>
                  </a:lnTo>
                  <a:cubicBezTo>
                    <a:pt x="3353" y="745"/>
                    <a:pt x="2608" y="0"/>
                    <a:pt x="16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3"/>
            <p:cNvSpPr/>
            <p:nvPr/>
          </p:nvSpPr>
          <p:spPr>
            <a:xfrm>
              <a:off x="6772067" y="3532862"/>
              <a:ext cx="227003" cy="245718"/>
            </a:xfrm>
            <a:custGeom>
              <a:rect b="b" l="l" r="r" t="t"/>
              <a:pathLst>
                <a:path extrusionOk="0" h="10950" w="10116">
                  <a:moveTo>
                    <a:pt x="2548" y="9266"/>
                  </a:moveTo>
                  <a:lnTo>
                    <a:pt x="2548" y="10101"/>
                  </a:lnTo>
                  <a:lnTo>
                    <a:pt x="1699" y="10101"/>
                  </a:lnTo>
                  <a:lnTo>
                    <a:pt x="1699" y="9266"/>
                  </a:lnTo>
                  <a:close/>
                  <a:moveTo>
                    <a:pt x="0" y="0"/>
                  </a:moveTo>
                  <a:lnTo>
                    <a:pt x="0" y="10950"/>
                  </a:lnTo>
                  <a:lnTo>
                    <a:pt x="6823" y="10950"/>
                  </a:lnTo>
                  <a:cubicBezTo>
                    <a:pt x="6779" y="10667"/>
                    <a:pt x="6749" y="10384"/>
                    <a:pt x="6749" y="10101"/>
                  </a:cubicBezTo>
                  <a:lnTo>
                    <a:pt x="3397" y="10101"/>
                  </a:lnTo>
                  <a:lnTo>
                    <a:pt x="3397" y="9266"/>
                  </a:lnTo>
                  <a:lnTo>
                    <a:pt x="6838" y="9266"/>
                  </a:lnTo>
                  <a:cubicBezTo>
                    <a:pt x="6898" y="8983"/>
                    <a:pt x="7002" y="8700"/>
                    <a:pt x="7121" y="8432"/>
                  </a:cubicBezTo>
                  <a:lnTo>
                    <a:pt x="2548" y="8432"/>
                  </a:lnTo>
                  <a:lnTo>
                    <a:pt x="2548" y="7583"/>
                  </a:lnTo>
                  <a:cubicBezTo>
                    <a:pt x="2548" y="6197"/>
                    <a:pt x="3680" y="5065"/>
                    <a:pt x="5065" y="5065"/>
                  </a:cubicBezTo>
                  <a:cubicBezTo>
                    <a:pt x="3576" y="5065"/>
                    <a:pt x="2831" y="3263"/>
                    <a:pt x="3888" y="2205"/>
                  </a:cubicBezTo>
                  <a:cubicBezTo>
                    <a:pt x="4231" y="1862"/>
                    <a:pt x="4651" y="1709"/>
                    <a:pt x="5063" y="1709"/>
                  </a:cubicBezTo>
                  <a:cubicBezTo>
                    <a:pt x="5924" y="1709"/>
                    <a:pt x="6749" y="2379"/>
                    <a:pt x="6749" y="3397"/>
                  </a:cubicBezTo>
                  <a:cubicBezTo>
                    <a:pt x="6749" y="4320"/>
                    <a:pt x="5989" y="5065"/>
                    <a:pt x="5065" y="5065"/>
                  </a:cubicBezTo>
                  <a:cubicBezTo>
                    <a:pt x="6466" y="5065"/>
                    <a:pt x="7583" y="6197"/>
                    <a:pt x="7598" y="7583"/>
                  </a:cubicBezTo>
                  <a:lnTo>
                    <a:pt x="7598" y="7613"/>
                  </a:lnTo>
                  <a:cubicBezTo>
                    <a:pt x="8194" y="6778"/>
                    <a:pt x="9103" y="6197"/>
                    <a:pt x="10116" y="5989"/>
                  </a:cubicBezTo>
                  <a:lnTo>
                    <a:pt x="10116" y="0"/>
                  </a:lnTo>
                  <a:lnTo>
                    <a:pt x="8432" y="0"/>
                  </a:lnTo>
                  <a:lnTo>
                    <a:pt x="8432" y="1713"/>
                  </a:lnTo>
                  <a:lnTo>
                    <a:pt x="7598" y="1713"/>
                  </a:lnTo>
                  <a:lnTo>
                    <a:pt x="7598" y="0"/>
                  </a:lnTo>
                  <a:lnTo>
                    <a:pt x="2548" y="0"/>
                  </a:lnTo>
                  <a:lnTo>
                    <a:pt x="2548" y="1713"/>
                  </a:lnTo>
                  <a:lnTo>
                    <a:pt x="1713" y="1713"/>
                  </a:lnTo>
                  <a:lnTo>
                    <a:pt x="17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73"/>
          <p:cNvGrpSpPr/>
          <p:nvPr/>
        </p:nvGrpSpPr>
        <p:grpSpPr>
          <a:xfrm>
            <a:off x="7452995" y="3514125"/>
            <a:ext cx="321287" cy="321623"/>
            <a:chOff x="7452995" y="3514125"/>
            <a:chExt cx="321287" cy="321623"/>
          </a:xfrm>
        </p:grpSpPr>
        <p:sp>
          <p:nvSpPr>
            <p:cNvPr id="1790" name="Google Shape;1790;p73"/>
            <p:cNvSpPr/>
            <p:nvPr/>
          </p:nvSpPr>
          <p:spPr>
            <a:xfrm>
              <a:off x="7452995" y="3514125"/>
              <a:ext cx="151470" cy="65884"/>
            </a:xfrm>
            <a:custGeom>
              <a:rect b="b" l="l" r="r" t="t"/>
              <a:pathLst>
                <a:path extrusionOk="0" h="2936" w="6750">
                  <a:moveTo>
                    <a:pt x="4217" y="1"/>
                  </a:moveTo>
                  <a:cubicBezTo>
                    <a:pt x="3263" y="1"/>
                    <a:pt x="2652" y="373"/>
                    <a:pt x="2116" y="686"/>
                  </a:cubicBezTo>
                  <a:cubicBezTo>
                    <a:pt x="1580" y="999"/>
                    <a:pt x="1148" y="1252"/>
                    <a:pt x="418" y="1252"/>
                  </a:cubicBezTo>
                  <a:lnTo>
                    <a:pt x="1" y="1252"/>
                  </a:lnTo>
                  <a:lnTo>
                    <a:pt x="1" y="1684"/>
                  </a:lnTo>
                  <a:cubicBezTo>
                    <a:pt x="1" y="2399"/>
                    <a:pt x="671" y="2936"/>
                    <a:pt x="1386" y="2936"/>
                  </a:cubicBezTo>
                  <a:lnTo>
                    <a:pt x="2548" y="2936"/>
                  </a:lnTo>
                  <a:cubicBezTo>
                    <a:pt x="3055" y="2936"/>
                    <a:pt x="4231" y="2816"/>
                    <a:pt x="4231" y="1669"/>
                  </a:cubicBezTo>
                  <a:lnTo>
                    <a:pt x="5066" y="1669"/>
                  </a:lnTo>
                  <a:cubicBezTo>
                    <a:pt x="5066" y="2369"/>
                    <a:pt x="5632" y="2936"/>
                    <a:pt x="6332" y="2936"/>
                  </a:cubicBezTo>
                  <a:lnTo>
                    <a:pt x="6749" y="2936"/>
                  </a:lnTo>
                  <a:lnTo>
                    <a:pt x="6749" y="2101"/>
                  </a:lnTo>
                  <a:cubicBezTo>
                    <a:pt x="6749" y="910"/>
                    <a:pt x="5393" y="1"/>
                    <a:pt x="42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3"/>
            <p:cNvSpPr/>
            <p:nvPr/>
          </p:nvSpPr>
          <p:spPr>
            <a:xfrm>
              <a:off x="7491433" y="3579647"/>
              <a:ext cx="113030" cy="112020"/>
            </a:xfrm>
            <a:custGeom>
              <a:rect b="b" l="l" r="r" t="t"/>
              <a:pathLst>
                <a:path extrusionOk="0" h="4992" w="5037">
                  <a:moveTo>
                    <a:pt x="2950" y="1"/>
                  </a:moveTo>
                  <a:cubicBezTo>
                    <a:pt x="2518" y="537"/>
                    <a:pt x="1788" y="850"/>
                    <a:pt x="835" y="850"/>
                  </a:cubicBezTo>
                  <a:lnTo>
                    <a:pt x="1" y="850"/>
                  </a:lnTo>
                  <a:lnTo>
                    <a:pt x="1" y="1729"/>
                  </a:lnTo>
                  <a:cubicBezTo>
                    <a:pt x="1" y="2623"/>
                    <a:pt x="477" y="3457"/>
                    <a:pt x="1267" y="3904"/>
                  </a:cubicBezTo>
                  <a:lnTo>
                    <a:pt x="1267" y="4157"/>
                  </a:lnTo>
                  <a:lnTo>
                    <a:pt x="2518" y="4991"/>
                  </a:lnTo>
                  <a:lnTo>
                    <a:pt x="3785" y="4157"/>
                  </a:lnTo>
                  <a:lnTo>
                    <a:pt x="3785" y="3889"/>
                  </a:lnTo>
                  <a:cubicBezTo>
                    <a:pt x="4559" y="3442"/>
                    <a:pt x="5036" y="2623"/>
                    <a:pt x="5036" y="1729"/>
                  </a:cubicBezTo>
                  <a:lnTo>
                    <a:pt x="5036" y="850"/>
                  </a:lnTo>
                  <a:lnTo>
                    <a:pt x="4619" y="850"/>
                  </a:lnTo>
                  <a:cubicBezTo>
                    <a:pt x="3963" y="850"/>
                    <a:pt x="3338" y="537"/>
                    <a:pt x="29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3"/>
            <p:cNvSpPr/>
            <p:nvPr/>
          </p:nvSpPr>
          <p:spPr>
            <a:xfrm>
              <a:off x="7452995" y="3675931"/>
              <a:ext cx="81255" cy="83589"/>
            </a:xfrm>
            <a:custGeom>
              <a:rect b="b" l="l" r="r" t="t"/>
              <a:pathLst>
                <a:path extrusionOk="0" h="3725" w="3621">
                  <a:moveTo>
                    <a:pt x="1669" y="0"/>
                  </a:moveTo>
                  <a:cubicBezTo>
                    <a:pt x="701" y="224"/>
                    <a:pt x="15" y="1073"/>
                    <a:pt x="1" y="2056"/>
                  </a:cubicBezTo>
                  <a:lnTo>
                    <a:pt x="1" y="3725"/>
                  </a:lnTo>
                  <a:lnTo>
                    <a:pt x="2801" y="3725"/>
                  </a:lnTo>
                  <a:lnTo>
                    <a:pt x="3621" y="1311"/>
                  </a:lnTo>
                  <a:lnTo>
                    <a:pt x="16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3"/>
            <p:cNvSpPr/>
            <p:nvPr/>
          </p:nvSpPr>
          <p:spPr>
            <a:xfrm>
              <a:off x="7535907" y="3723389"/>
              <a:ext cx="24078" cy="36128"/>
            </a:xfrm>
            <a:custGeom>
              <a:rect b="b" l="l" r="r" t="t"/>
              <a:pathLst>
                <a:path extrusionOk="0" h="1610" w="1073">
                  <a:moveTo>
                    <a:pt x="536" y="1"/>
                  </a:moveTo>
                  <a:lnTo>
                    <a:pt x="0" y="1610"/>
                  </a:lnTo>
                  <a:lnTo>
                    <a:pt x="1073" y="1610"/>
                  </a:lnTo>
                  <a:lnTo>
                    <a:pt x="5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3"/>
            <p:cNvSpPr/>
            <p:nvPr/>
          </p:nvSpPr>
          <p:spPr>
            <a:xfrm>
              <a:off x="7561644" y="3675931"/>
              <a:ext cx="70551" cy="83589"/>
            </a:xfrm>
            <a:custGeom>
              <a:rect b="b" l="l" r="r" t="t"/>
              <a:pathLst>
                <a:path extrusionOk="0" h="3725" w="3144">
                  <a:moveTo>
                    <a:pt x="1952" y="0"/>
                  </a:moveTo>
                  <a:lnTo>
                    <a:pt x="0" y="1311"/>
                  </a:lnTo>
                  <a:lnTo>
                    <a:pt x="805" y="3725"/>
                  </a:lnTo>
                  <a:lnTo>
                    <a:pt x="1907" y="3725"/>
                  </a:lnTo>
                  <a:cubicBezTo>
                    <a:pt x="1907" y="2622"/>
                    <a:pt x="2354" y="1550"/>
                    <a:pt x="3144" y="760"/>
                  </a:cubicBezTo>
                  <a:cubicBezTo>
                    <a:pt x="2846" y="388"/>
                    <a:pt x="2429" y="119"/>
                    <a:pt x="19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3"/>
            <p:cNvSpPr/>
            <p:nvPr/>
          </p:nvSpPr>
          <p:spPr>
            <a:xfrm>
              <a:off x="7623149" y="3684279"/>
              <a:ext cx="151133" cy="151470"/>
            </a:xfrm>
            <a:custGeom>
              <a:rect b="b" l="l" r="r" t="t"/>
              <a:pathLst>
                <a:path extrusionOk="0" h="6750" w="6735">
                  <a:moveTo>
                    <a:pt x="3784" y="1267"/>
                  </a:moveTo>
                  <a:lnTo>
                    <a:pt x="3784" y="2935"/>
                  </a:lnTo>
                  <a:lnTo>
                    <a:pt x="5468" y="2935"/>
                  </a:lnTo>
                  <a:lnTo>
                    <a:pt x="5468" y="3785"/>
                  </a:lnTo>
                  <a:lnTo>
                    <a:pt x="2950" y="3785"/>
                  </a:lnTo>
                  <a:lnTo>
                    <a:pt x="2950" y="1267"/>
                  </a:lnTo>
                  <a:close/>
                  <a:moveTo>
                    <a:pt x="3367" y="1"/>
                  </a:moveTo>
                  <a:cubicBezTo>
                    <a:pt x="1505" y="1"/>
                    <a:pt x="0" y="1505"/>
                    <a:pt x="0" y="3382"/>
                  </a:cubicBezTo>
                  <a:cubicBezTo>
                    <a:pt x="0" y="5245"/>
                    <a:pt x="1505" y="6749"/>
                    <a:pt x="3367" y="6749"/>
                  </a:cubicBezTo>
                  <a:cubicBezTo>
                    <a:pt x="5229" y="6749"/>
                    <a:pt x="6734" y="5245"/>
                    <a:pt x="6734" y="3382"/>
                  </a:cubicBezTo>
                  <a:cubicBezTo>
                    <a:pt x="6734" y="1505"/>
                    <a:pt x="5229" y="1"/>
                    <a:pt x="3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73"/>
          <p:cNvGrpSpPr/>
          <p:nvPr/>
        </p:nvGrpSpPr>
        <p:grpSpPr>
          <a:xfrm>
            <a:off x="1416845" y="4253573"/>
            <a:ext cx="230001" cy="321953"/>
            <a:chOff x="1416845" y="4253573"/>
            <a:chExt cx="230001" cy="321953"/>
          </a:xfrm>
        </p:grpSpPr>
        <p:sp>
          <p:nvSpPr>
            <p:cNvPr id="1797" name="Google Shape;1797;p73"/>
            <p:cNvSpPr/>
            <p:nvPr/>
          </p:nvSpPr>
          <p:spPr>
            <a:xfrm>
              <a:off x="1416845" y="4424377"/>
              <a:ext cx="37789" cy="141439"/>
            </a:xfrm>
            <a:custGeom>
              <a:rect b="b" l="l" r="r" t="t"/>
              <a:pathLst>
                <a:path extrusionOk="0" h="6303" w="1684">
                  <a:moveTo>
                    <a:pt x="0" y="1"/>
                  </a:moveTo>
                  <a:lnTo>
                    <a:pt x="0" y="6302"/>
                  </a:lnTo>
                  <a:lnTo>
                    <a:pt x="1684" y="6302"/>
                  </a:lnTo>
                  <a:lnTo>
                    <a:pt x="16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3"/>
            <p:cNvSpPr/>
            <p:nvPr/>
          </p:nvSpPr>
          <p:spPr>
            <a:xfrm>
              <a:off x="1562226" y="4500220"/>
              <a:ext cx="80941" cy="28162"/>
            </a:xfrm>
            <a:custGeom>
              <a:rect b="b" l="l" r="r" t="t"/>
              <a:pathLst>
                <a:path extrusionOk="0" h="1255" w="3607">
                  <a:moveTo>
                    <a:pt x="810" y="0"/>
                  </a:moveTo>
                  <a:cubicBezTo>
                    <a:pt x="1" y="0"/>
                    <a:pt x="5" y="1255"/>
                    <a:pt x="824" y="1255"/>
                  </a:cubicBezTo>
                  <a:cubicBezTo>
                    <a:pt x="838" y="1255"/>
                    <a:pt x="852" y="1254"/>
                    <a:pt x="866" y="1254"/>
                  </a:cubicBezTo>
                  <a:lnTo>
                    <a:pt x="2966" y="1254"/>
                  </a:lnTo>
                  <a:cubicBezTo>
                    <a:pt x="3324" y="1254"/>
                    <a:pt x="3607" y="971"/>
                    <a:pt x="3607" y="628"/>
                  </a:cubicBezTo>
                  <a:lnTo>
                    <a:pt x="3607" y="613"/>
                  </a:lnTo>
                  <a:cubicBezTo>
                    <a:pt x="3592" y="279"/>
                    <a:pt x="3337" y="2"/>
                    <a:pt x="2993" y="2"/>
                  </a:cubicBezTo>
                  <a:cubicBezTo>
                    <a:pt x="2984" y="2"/>
                    <a:pt x="2975" y="2"/>
                    <a:pt x="2966" y="2"/>
                  </a:cubicBezTo>
                  <a:lnTo>
                    <a:pt x="866" y="2"/>
                  </a:lnTo>
                  <a:cubicBezTo>
                    <a:pt x="847" y="1"/>
                    <a:pt x="828" y="0"/>
                    <a:pt x="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3"/>
            <p:cNvSpPr/>
            <p:nvPr/>
          </p:nvSpPr>
          <p:spPr>
            <a:xfrm>
              <a:off x="1562226" y="4547028"/>
              <a:ext cx="67275" cy="28499"/>
            </a:xfrm>
            <a:custGeom>
              <a:rect b="b" l="l" r="r" t="t"/>
              <a:pathLst>
                <a:path extrusionOk="0" h="1270" w="2998">
                  <a:moveTo>
                    <a:pt x="824" y="1"/>
                  </a:moveTo>
                  <a:cubicBezTo>
                    <a:pt x="1" y="1"/>
                    <a:pt x="1" y="1269"/>
                    <a:pt x="824" y="1269"/>
                  </a:cubicBezTo>
                  <a:cubicBezTo>
                    <a:pt x="838" y="1269"/>
                    <a:pt x="852" y="1269"/>
                    <a:pt x="866" y="1268"/>
                  </a:cubicBezTo>
                  <a:lnTo>
                    <a:pt x="2132" y="1268"/>
                  </a:lnTo>
                  <a:cubicBezTo>
                    <a:pt x="2146" y="1269"/>
                    <a:pt x="2160" y="1269"/>
                    <a:pt x="2174" y="1269"/>
                  </a:cubicBezTo>
                  <a:cubicBezTo>
                    <a:pt x="2997" y="1269"/>
                    <a:pt x="2997" y="1"/>
                    <a:pt x="2174" y="1"/>
                  </a:cubicBezTo>
                  <a:cubicBezTo>
                    <a:pt x="2160" y="1"/>
                    <a:pt x="2146" y="1"/>
                    <a:pt x="2132" y="2"/>
                  </a:cubicBezTo>
                  <a:lnTo>
                    <a:pt x="866" y="2"/>
                  </a:lnTo>
                  <a:cubicBezTo>
                    <a:pt x="852" y="1"/>
                    <a:pt x="838" y="1"/>
                    <a:pt x="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3"/>
            <p:cNvSpPr/>
            <p:nvPr/>
          </p:nvSpPr>
          <p:spPr>
            <a:xfrm>
              <a:off x="1592339" y="4452785"/>
              <a:ext cx="54507" cy="28454"/>
            </a:xfrm>
            <a:custGeom>
              <a:rect b="b" l="l" r="r" t="t"/>
              <a:pathLst>
                <a:path extrusionOk="0" h="1268" w="2429">
                  <a:moveTo>
                    <a:pt x="582" y="1"/>
                  </a:moveTo>
                  <a:cubicBezTo>
                    <a:pt x="582" y="478"/>
                    <a:pt x="358" y="939"/>
                    <a:pt x="1" y="1267"/>
                  </a:cubicBezTo>
                  <a:lnTo>
                    <a:pt x="1624" y="1267"/>
                  </a:lnTo>
                  <a:cubicBezTo>
                    <a:pt x="2429" y="1223"/>
                    <a:pt x="2429" y="46"/>
                    <a:pt x="1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3"/>
            <p:cNvSpPr/>
            <p:nvPr/>
          </p:nvSpPr>
          <p:spPr>
            <a:xfrm>
              <a:off x="1473660" y="4405663"/>
              <a:ext cx="112694" cy="169848"/>
            </a:xfrm>
            <a:custGeom>
              <a:rect b="b" l="l" r="r" t="t"/>
              <a:pathLst>
                <a:path extrusionOk="0" h="7569" w="5022">
                  <a:moveTo>
                    <a:pt x="2504" y="0"/>
                  </a:moveTo>
                  <a:cubicBezTo>
                    <a:pt x="1595" y="15"/>
                    <a:pt x="701" y="328"/>
                    <a:pt x="1" y="909"/>
                  </a:cubicBezTo>
                  <a:lnTo>
                    <a:pt x="1" y="6838"/>
                  </a:lnTo>
                  <a:cubicBezTo>
                    <a:pt x="711" y="7316"/>
                    <a:pt x="1561" y="7569"/>
                    <a:pt x="2429" y="7569"/>
                  </a:cubicBezTo>
                  <a:cubicBezTo>
                    <a:pt x="2454" y="7569"/>
                    <a:pt x="2479" y="7569"/>
                    <a:pt x="2504" y="7568"/>
                  </a:cubicBezTo>
                  <a:lnTo>
                    <a:pt x="3502" y="7568"/>
                  </a:lnTo>
                  <a:cubicBezTo>
                    <a:pt x="3398" y="7360"/>
                    <a:pt x="3353" y="7151"/>
                    <a:pt x="3353" y="6928"/>
                  </a:cubicBezTo>
                  <a:cubicBezTo>
                    <a:pt x="3353" y="6540"/>
                    <a:pt x="3502" y="6153"/>
                    <a:pt x="3800" y="5885"/>
                  </a:cubicBezTo>
                  <a:cubicBezTo>
                    <a:pt x="3502" y="5602"/>
                    <a:pt x="3353" y="5229"/>
                    <a:pt x="3353" y="4827"/>
                  </a:cubicBezTo>
                  <a:cubicBezTo>
                    <a:pt x="3338" y="4693"/>
                    <a:pt x="3368" y="4559"/>
                    <a:pt x="3412" y="4425"/>
                  </a:cubicBezTo>
                  <a:cubicBezTo>
                    <a:pt x="3070" y="4261"/>
                    <a:pt x="2817" y="3978"/>
                    <a:pt x="2668" y="3650"/>
                  </a:cubicBezTo>
                  <a:cubicBezTo>
                    <a:pt x="2280" y="4008"/>
                    <a:pt x="1774" y="4201"/>
                    <a:pt x="1237" y="4201"/>
                  </a:cubicBezTo>
                  <a:lnTo>
                    <a:pt x="1237" y="3367"/>
                  </a:lnTo>
                  <a:cubicBezTo>
                    <a:pt x="1938" y="3352"/>
                    <a:pt x="2489" y="2801"/>
                    <a:pt x="2504" y="2101"/>
                  </a:cubicBezTo>
                  <a:lnTo>
                    <a:pt x="2504" y="1684"/>
                  </a:lnTo>
                  <a:lnTo>
                    <a:pt x="3353" y="1684"/>
                  </a:lnTo>
                  <a:lnTo>
                    <a:pt x="3353" y="2950"/>
                  </a:lnTo>
                  <a:cubicBezTo>
                    <a:pt x="3353" y="3412"/>
                    <a:pt x="3725" y="3784"/>
                    <a:pt x="4187" y="3784"/>
                  </a:cubicBezTo>
                  <a:cubicBezTo>
                    <a:pt x="4634" y="3755"/>
                    <a:pt x="5007" y="3397"/>
                    <a:pt x="5021" y="2935"/>
                  </a:cubicBezTo>
                  <a:lnTo>
                    <a:pt x="5021" y="1267"/>
                  </a:lnTo>
                  <a:cubicBezTo>
                    <a:pt x="5021" y="566"/>
                    <a:pt x="4455" y="15"/>
                    <a:pt x="37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3"/>
            <p:cNvSpPr/>
            <p:nvPr/>
          </p:nvSpPr>
          <p:spPr>
            <a:xfrm>
              <a:off x="1501753" y="4253573"/>
              <a:ext cx="131723" cy="133720"/>
            </a:xfrm>
            <a:custGeom>
              <a:rect b="b" l="l" r="r" t="t"/>
              <a:pathLst>
                <a:path extrusionOk="0" h="5959" w="5870">
                  <a:moveTo>
                    <a:pt x="2518" y="0"/>
                  </a:moveTo>
                  <a:cubicBezTo>
                    <a:pt x="2518" y="656"/>
                    <a:pt x="2131" y="1028"/>
                    <a:pt x="1728" y="1356"/>
                  </a:cubicBezTo>
                  <a:cubicBezTo>
                    <a:pt x="1296" y="1698"/>
                    <a:pt x="835" y="2101"/>
                    <a:pt x="835" y="2965"/>
                  </a:cubicBezTo>
                  <a:cubicBezTo>
                    <a:pt x="835" y="3426"/>
                    <a:pt x="984" y="3888"/>
                    <a:pt x="1267" y="4261"/>
                  </a:cubicBezTo>
                  <a:lnTo>
                    <a:pt x="0" y="4261"/>
                  </a:lnTo>
                  <a:lnTo>
                    <a:pt x="0" y="5095"/>
                  </a:lnTo>
                  <a:lnTo>
                    <a:pt x="581" y="5095"/>
                  </a:lnTo>
                  <a:lnTo>
                    <a:pt x="1013" y="5959"/>
                  </a:lnTo>
                  <a:cubicBezTo>
                    <a:pt x="1088" y="5959"/>
                    <a:pt x="1177" y="5944"/>
                    <a:pt x="1252" y="5944"/>
                  </a:cubicBezTo>
                  <a:lnTo>
                    <a:pt x="4872" y="5944"/>
                  </a:lnTo>
                  <a:lnTo>
                    <a:pt x="5304" y="5095"/>
                  </a:lnTo>
                  <a:lnTo>
                    <a:pt x="5870" y="5095"/>
                  </a:lnTo>
                  <a:lnTo>
                    <a:pt x="5870" y="4261"/>
                  </a:lnTo>
                  <a:lnTo>
                    <a:pt x="4604" y="4261"/>
                  </a:lnTo>
                  <a:cubicBezTo>
                    <a:pt x="4887" y="3873"/>
                    <a:pt x="5036" y="3426"/>
                    <a:pt x="5036" y="2950"/>
                  </a:cubicBezTo>
                  <a:cubicBezTo>
                    <a:pt x="5036" y="968"/>
                    <a:pt x="3397" y="119"/>
                    <a:pt x="2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3"/>
            <p:cNvSpPr/>
            <p:nvPr/>
          </p:nvSpPr>
          <p:spPr>
            <a:xfrm>
              <a:off x="1595345" y="4405663"/>
              <a:ext cx="51163" cy="28431"/>
            </a:xfrm>
            <a:custGeom>
              <a:rect b="b" l="l" r="r" t="t"/>
              <a:pathLst>
                <a:path extrusionOk="0" h="1267" w="2280">
                  <a:moveTo>
                    <a:pt x="1" y="0"/>
                  </a:moveTo>
                  <a:cubicBezTo>
                    <a:pt x="284" y="358"/>
                    <a:pt x="433" y="805"/>
                    <a:pt x="433" y="1267"/>
                  </a:cubicBezTo>
                  <a:lnTo>
                    <a:pt x="1490" y="1267"/>
                  </a:lnTo>
                  <a:cubicBezTo>
                    <a:pt x="2280" y="1222"/>
                    <a:pt x="2280" y="45"/>
                    <a:pt x="1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4" name="Google Shape;1804;p73"/>
          <p:cNvGrpSpPr/>
          <p:nvPr/>
        </p:nvGrpSpPr>
        <p:grpSpPr>
          <a:xfrm>
            <a:off x="7452995" y="4253573"/>
            <a:ext cx="321595" cy="321931"/>
            <a:chOff x="7452995" y="4253573"/>
            <a:chExt cx="321595" cy="321931"/>
          </a:xfrm>
        </p:grpSpPr>
        <p:sp>
          <p:nvSpPr>
            <p:cNvPr id="1805" name="Google Shape;1805;p73"/>
            <p:cNvSpPr/>
            <p:nvPr/>
          </p:nvSpPr>
          <p:spPr>
            <a:xfrm>
              <a:off x="7604435" y="4253573"/>
              <a:ext cx="18737" cy="38462"/>
            </a:xfrm>
            <a:custGeom>
              <a:rect b="b" l="l" r="r" t="t"/>
              <a:pathLst>
                <a:path extrusionOk="0" h="1714" w="835">
                  <a:moveTo>
                    <a:pt x="0" y="0"/>
                  </a:moveTo>
                  <a:lnTo>
                    <a:pt x="0" y="1713"/>
                  </a:lnTo>
                  <a:lnTo>
                    <a:pt x="834" y="1713"/>
                  </a:lnTo>
                  <a:lnTo>
                    <a:pt x="8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3"/>
            <p:cNvSpPr/>
            <p:nvPr/>
          </p:nvSpPr>
          <p:spPr>
            <a:xfrm>
              <a:off x="7452995" y="4404990"/>
              <a:ext cx="38462" cy="18737"/>
            </a:xfrm>
            <a:custGeom>
              <a:rect b="b" l="l" r="r" t="t"/>
              <a:pathLst>
                <a:path extrusionOk="0" h="835" w="1714">
                  <a:moveTo>
                    <a:pt x="1" y="1"/>
                  </a:moveTo>
                  <a:lnTo>
                    <a:pt x="1" y="835"/>
                  </a:lnTo>
                  <a:lnTo>
                    <a:pt x="1714" y="835"/>
                  </a:lnTo>
                  <a:lnTo>
                    <a:pt x="17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3"/>
            <p:cNvSpPr/>
            <p:nvPr/>
          </p:nvSpPr>
          <p:spPr>
            <a:xfrm>
              <a:off x="7736465" y="4404990"/>
              <a:ext cx="38126" cy="18737"/>
            </a:xfrm>
            <a:custGeom>
              <a:rect b="b" l="l" r="r" t="t"/>
              <a:pathLst>
                <a:path extrusionOk="0" h="835" w="1699">
                  <a:moveTo>
                    <a:pt x="1" y="1"/>
                  </a:moveTo>
                  <a:lnTo>
                    <a:pt x="1" y="835"/>
                  </a:lnTo>
                  <a:lnTo>
                    <a:pt x="1699" y="835"/>
                  </a:lnTo>
                  <a:lnTo>
                    <a:pt x="16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3"/>
            <p:cNvSpPr/>
            <p:nvPr/>
          </p:nvSpPr>
          <p:spPr>
            <a:xfrm>
              <a:off x="7493789" y="4294681"/>
              <a:ext cx="40123" cy="39809"/>
            </a:xfrm>
            <a:custGeom>
              <a:rect b="b" l="l" r="r" t="t"/>
              <a:pathLst>
                <a:path extrusionOk="0" h="1774" w="1788">
                  <a:moveTo>
                    <a:pt x="596" y="0"/>
                  </a:moveTo>
                  <a:lnTo>
                    <a:pt x="0" y="596"/>
                  </a:lnTo>
                  <a:lnTo>
                    <a:pt x="1192" y="1773"/>
                  </a:lnTo>
                  <a:lnTo>
                    <a:pt x="1788" y="1177"/>
                  </a:lnTo>
                  <a:lnTo>
                    <a:pt x="5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3"/>
            <p:cNvSpPr/>
            <p:nvPr/>
          </p:nvSpPr>
          <p:spPr>
            <a:xfrm>
              <a:off x="7693674" y="4294345"/>
              <a:ext cx="40145" cy="40145"/>
            </a:xfrm>
            <a:custGeom>
              <a:rect b="b" l="l" r="r" t="t"/>
              <a:pathLst>
                <a:path extrusionOk="0" h="1789" w="1789">
                  <a:moveTo>
                    <a:pt x="1193" y="1"/>
                  </a:moveTo>
                  <a:lnTo>
                    <a:pt x="1" y="1192"/>
                  </a:lnTo>
                  <a:lnTo>
                    <a:pt x="597" y="1788"/>
                  </a:lnTo>
                  <a:lnTo>
                    <a:pt x="1788" y="596"/>
                  </a:lnTo>
                  <a:lnTo>
                    <a:pt x="1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3"/>
            <p:cNvSpPr/>
            <p:nvPr/>
          </p:nvSpPr>
          <p:spPr>
            <a:xfrm>
              <a:off x="7557291" y="4537042"/>
              <a:ext cx="122702" cy="38462"/>
            </a:xfrm>
            <a:custGeom>
              <a:rect b="b" l="l" r="r" t="t"/>
              <a:pathLst>
                <a:path extrusionOk="0" h="1714" w="5468">
                  <a:moveTo>
                    <a:pt x="1" y="0"/>
                  </a:moveTo>
                  <a:lnTo>
                    <a:pt x="1" y="1713"/>
                  </a:lnTo>
                  <a:lnTo>
                    <a:pt x="5468" y="1713"/>
                  </a:lnTo>
                  <a:lnTo>
                    <a:pt x="54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3"/>
            <p:cNvSpPr/>
            <p:nvPr/>
          </p:nvSpPr>
          <p:spPr>
            <a:xfrm>
              <a:off x="7632842" y="4330269"/>
              <a:ext cx="28095" cy="74007"/>
            </a:xfrm>
            <a:custGeom>
              <a:rect b="b" l="l" r="r" t="t"/>
              <a:pathLst>
                <a:path extrusionOk="0" h="3298" w="1252">
                  <a:moveTo>
                    <a:pt x="626" y="1"/>
                  </a:moveTo>
                  <a:cubicBezTo>
                    <a:pt x="324" y="1"/>
                    <a:pt x="23" y="202"/>
                    <a:pt x="0" y="604"/>
                  </a:cubicBezTo>
                  <a:lnTo>
                    <a:pt x="0" y="2705"/>
                  </a:lnTo>
                  <a:cubicBezTo>
                    <a:pt x="23" y="3100"/>
                    <a:pt x="324" y="3297"/>
                    <a:pt x="626" y="3297"/>
                  </a:cubicBezTo>
                  <a:cubicBezTo>
                    <a:pt x="928" y="3297"/>
                    <a:pt x="1229" y="3100"/>
                    <a:pt x="1252" y="2705"/>
                  </a:cubicBezTo>
                  <a:lnTo>
                    <a:pt x="1252" y="604"/>
                  </a:lnTo>
                  <a:cubicBezTo>
                    <a:pt x="1229" y="202"/>
                    <a:pt x="928" y="1"/>
                    <a:pt x="6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3"/>
            <p:cNvSpPr/>
            <p:nvPr/>
          </p:nvSpPr>
          <p:spPr>
            <a:xfrm>
              <a:off x="7679964" y="4349252"/>
              <a:ext cx="28117" cy="55023"/>
            </a:xfrm>
            <a:custGeom>
              <a:rect b="b" l="l" r="r" t="t"/>
              <a:pathLst>
                <a:path extrusionOk="0" h="2452" w="1253">
                  <a:moveTo>
                    <a:pt x="627" y="0"/>
                  </a:moveTo>
                  <a:cubicBezTo>
                    <a:pt x="325" y="0"/>
                    <a:pt x="23" y="198"/>
                    <a:pt x="1" y="593"/>
                  </a:cubicBezTo>
                  <a:lnTo>
                    <a:pt x="1" y="1859"/>
                  </a:lnTo>
                  <a:cubicBezTo>
                    <a:pt x="23" y="2254"/>
                    <a:pt x="325" y="2451"/>
                    <a:pt x="627" y="2451"/>
                  </a:cubicBezTo>
                  <a:cubicBezTo>
                    <a:pt x="928" y="2451"/>
                    <a:pt x="1230" y="2254"/>
                    <a:pt x="1252" y="1859"/>
                  </a:cubicBezTo>
                  <a:lnTo>
                    <a:pt x="1252" y="593"/>
                  </a:lnTo>
                  <a:cubicBezTo>
                    <a:pt x="1230" y="198"/>
                    <a:pt x="928" y="0"/>
                    <a:pt x="6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3"/>
            <p:cNvSpPr/>
            <p:nvPr/>
          </p:nvSpPr>
          <p:spPr>
            <a:xfrm>
              <a:off x="7519863" y="4386276"/>
              <a:ext cx="188563" cy="131723"/>
            </a:xfrm>
            <a:custGeom>
              <a:rect b="b" l="l" r="r" t="t"/>
              <a:pathLst>
                <a:path extrusionOk="0" h="5870" w="8403">
                  <a:moveTo>
                    <a:pt x="1266" y="0"/>
                  </a:moveTo>
                  <a:cubicBezTo>
                    <a:pt x="566" y="0"/>
                    <a:pt x="0" y="552"/>
                    <a:pt x="0" y="1252"/>
                  </a:cubicBezTo>
                  <a:lnTo>
                    <a:pt x="0" y="2518"/>
                  </a:lnTo>
                  <a:cubicBezTo>
                    <a:pt x="0" y="4097"/>
                    <a:pt x="968" y="5408"/>
                    <a:pt x="1922" y="5840"/>
                  </a:cubicBezTo>
                  <a:lnTo>
                    <a:pt x="1996" y="5870"/>
                  </a:lnTo>
                  <a:lnTo>
                    <a:pt x="6838" y="5870"/>
                  </a:lnTo>
                  <a:lnTo>
                    <a:pt x="6957" y="5810"/>
                  </a:lnTo>
                  <a:cubicBezTo>
                    <a:pt x="7017" y="5766"/>
                    <a:pt x="8402" y="4812"/>
                    <a:pt x="8402" y="2518"/>
                  </a:cubicBezTo>
                  <a:lnTo>
                    <a:pt x="8387" y="2518"/>
                  </a:lnTo>
                  <a:lnTo>
                    <a:pt x="8387" y="1520"/>
                  </a:lnTo>
                  <a:cubicBezTo>
                    <a:pt x="8006" y="1299"/>
                    <a:pt x="7580" y="1190"/>
                    <a:pt x="7154" y="1190"/>
                  </a:cubicBezTo>
                  <a:cubicBezTo>
                    <a:pt x="6630" y="1190"/>
                    <a:pt x="6105" y="1355"/>
                    <a:pt x="5661" y="1684"/>
                  </a:cubicBezTo>
                  <a:cubicBezTo>
                    <a:pt x="5244" y="1684"/>
                    <a:pt x="4857" y="1505"/>
                    <a:pt x="4574" y="1192"/>
                  </a:cubicBezTo>
                  <a:cubicBezTo>
                    <a:pt x="4454" y="1699"/>
                    <a:pt x="4112" y="2131"/>
                    <a:pt x="3635" y="2354"/>
                  </a:cubicBezTo>
                  <a:cubicBezTo>
                    <a:pt x="3993" y="2741"/>
                    <a:pt x="4201" y="3248"/>
                    <a:pt x="4201" y="3784"/>
                  </a:cubicBezTo>
                  <a:lnTo>
                    <a:pt x="3352" y="3784"/>
                  </a:lnTo>
                  <a:cubicBezTo>
                    <a:pt x="3352" y="3084"/>
                    <a:pt x="2786" y="2518"/>
                    <a:pt x="2086" y="2518"/>
                  </a:cubicBezTo>
                  <a:lnTo>
                    <a:pt x="1683" y="2518"/>
                  </a:lnTo>
                  <a:lnTo>
                    <a:pt x="1683" y="1684"/>
                  </a:lnTo>
                  <a:lnTo>
                    <a:pt x="2935" y="1684"/>
                  </a:lnTo>
                  <a:cubicBezTo>
                    <a:pt x="3397" y="1669"/>
                    <a:pt x="3769" y="1296"/>
                    <a:pt x="3784" y="835"/>
                  </a:cubicBezTo>
                  <a:cubicBezTo>
                    <a:pt x="3754" y="373"/>
                    <a:pt x="3397" y="15"/>
                    <a:pt x="29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3"/>
            <p:cNvSpPr/>
            <p:nvPr/>
          </p:nvSpPr>
          <p:spPr>
            <a:xfrm>
              <a:off x="7585699" y="4330269"/>
              <a:ext cx="28117" cy="50019"/>
            </a:xfrm>
            <a:custGeom>
              <a:rect b="b" l="l" r="r" t="t"/>
              <a:pathLst>
                <a:path extrusionOk="0" h="2229" w="1253">
                  <a:moveTo>
                    <a:pt x="627" y="1"/>
                  </a:moveTo>
                  <a:cubicBezTo>
                    <a:pt x="325" y="1"/>
                    <a:pt x="23" y="202"/>
                    <a:pt x="1" y="604"/>
                  </a:cubicBezTo>
                  <a:lnTo>
                    <a:pt x="1" y="1647"/>
                  </a:lnTo>
                  <a:cubicBezTo>
                    <a:pt x="478" y="1647"/>
                    <a:pt x="939" y="1871"/>
                    <a:pt x="1252" y="2228"/>
                  </a:cubicBezTo>
                  <a:lnTo>
                    <a:pt x="1252" y="604"/>
                  </a:lnTo>
                  <a:cubicBezTo>
                    <a:pt x="1230" y="202"/>
                    <a:pt x="928" y="1"/>
                    <a:pt x="6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3"/>
            <p:cNvSpPr/>
            <p:nvPr/>
          </p:nvSpPr>
          <p:spPr>
            <a:xfrm>
              <a:off x="7538577" y="4330269"/>
              <a:ext cx="28095" cy="37968"/>
            </a:xfrm>
            <a:custGeom>
              <a:rect b="b" l="l" r="r" t="t"/>
              <a:pathLst>
                <a:path extrusionOk="0" h="1692" w="1252">
                  <a:moveTo>
                    <a:pt x="626" y="1"/>
                  </a:moveTo>
                  <a:cubicBezTo>
                    <a:pt x="324" y="1"/>
                    <a:pt x="23" y="202"/>
                    <a:pt x="0" y="604"/>
                  </a:cubicBezTo>
                  <a:lnTo>
                    <a:pt x="0" y="1692"/>
                  </a:lnTo>
                  <a:cubicBezTo>
                    <a:pt x="134" y="1662"/>
                    <a:pt x="268" y="1647"/>
                    <a:pt x="417" y="1647"/>
                  </a:cubicBezTo>
                  <a:lnTo>
                    <a:pt x="1252" y="1647"/>
                  </a:lnTo>
                  <a:lnTo>
                    <a:pt x="1252" y="604"/>
                  </a:lnTo>
                  <a:cubicBezTo>
                    <a:pt x="1229" y="202"/>
                    <a:pt x="928" y="1"/>
                    <a:pt x="6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6" name="Google Shape;1816;p73"/>
          <p:cNvGrpSpPr/>
          <p:nvPr/>
        </p:nvGrpSpPr>
        <p:grpSpPr>
          <a:xfrm>
            <a:off x="6772067" y="4253596"/>
            <a:ext cx="321599" cy="321913"/>
            <a:chOff x="6772067" y="4253596"/>
            <a:chExt cx="321599" cy="321913"/>
          </a:xfrm>
        </p:grpSpPr>
        <p:sp>
          <p:nvSpPr>
            <p:cNvPr id="1817" name="Google Shape;1817;p73"/>
            <p:cNvSpPr/>
            <p:nvPr/>
          </p:nvSpPr>
          <p:spPr>
            <a:xfrm>
              <a:off x="6847282" y="4394960"/>
              <a:ext cx="113344" cy="37811"/>
            </a:xfrm>
            <a:custGeom>
              <a:rect b="b" l="l" r="r" t="t"/>
              <a:pathLst>
                <a:path extrusionOk="0" h="1685" w="5051">
                  <a:moveTo>
                    <a:pt x="0" y="1"/>
                  </a:moveTo>
                  <a:lnTo>
                    <a:pt x="0" y="1684"/>
                  </a:lnTo>
                  <a:lnTo>
                    <a:pt x="5050" y="1684"/>
                  </a:lnTo>
                  <a:lnTo>
                    <a:pt x="5050" y="1"/>
                  </a:lnTo>
                  <a:lnTo>
                    <a:pt x="2950" y="1"/>
                  </a:lnTo>
                  <a:lnTo>
                    <a:pt x="2950" y="835"/>
                  </a:lnTo>
                  <a:lnTo>
                    <a:pt x="2101" y="835"/>
                  </a:lnTo>
                  <a:lnTo>
                    <a:pt x="21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3"/>
            <p:cNvSpPr/>
            <p:nvPr/>
          </p:nvSpPr>
          <p:spPr>
            <a:xfrm>
              <a:off x="6885047" y="4319655"/>
              <a:ext cx="37789" cy="18827"/>
            </a:xfrm>
            <a:custGeom>
              <a:rect b="b" l="l" r="r" t="t"/>
              <a:pathLst>
                <a:path extrusionOk="0" h="839" w="1684">
                  <a:moveTo>
                    <a:pt x="837" y="1"/>
                  </a:moveTo>
                  <a:cubicBezTo>
                    <a:pt x="548" y="1"/>
                    <a:pt x="261" y="72"/>
                    <a:pt x="1" y="213"/>
                  </a:cubicBezTo>
                  <a:lnTo>
                    <a:pt x="1" y="839"/>
                  </a:lnTo>
                  <a:lnTo>
                    <a:pt x="1684" y="839"/>
                  </a:lnTo>
                  <a:lnTo>
                    <a:pt x="1684" y="213"/>
                  </a:lnTo>
                  <a:cubicBezTo>
                    <a:pt x="1416" y="72"/>
                    <a:pt x="1125" y="1"/>
                    <a:pt x="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3"/>
            <p:cNvSpPr/>
            <p:nvPr/>
          </p:nvSpPr>
          <p:spPr>
            <a:xfrm>
              <a:off x="6847282" y="4357196"/>
              <a:ext cx="113344" cy="18737"/>
            </a:xfrm>
            <a:custGeom>
              <a:rect b="b" l="l" r="r" t="t"/>
              <a:pathLst>
                <a:path extrusionOk="0" h="835" w="5051">
                  <a:moveTo>
                    <a:pt x="0" y="0"/>
                  </a:moveTo>
                  <a:lnTo>
                    <a:pt x="0" y="834"/>
                  </a:lnTo>
                  <a:lnTo>
                    <a:pt x="5050" y="834"/>
                  </a:lnTo>
                  <a:lnTo>
                    <a:pt x="50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3"/>
            <p:cNvSpPr/>
            <p:nvPr/>
          </p:nvSpPr>
          <p:spPr>
            <a:xfrm>
              <a:off x="6772067" y="4253596"/>
              <a:ext cx="274149" cy="264096"/>
            </a:xfrm>
            <a:custGeom>
              <a:rect b="b" l="l" r="r" t="t"/>
              <a:pathLst>
                <a:path extrusionOk="0" h="11769" w="12217">
                  <a:moveTo>
                    <a:pt x="5768" y="2097"/>
                  </a:moveTo>
                  <a:cubicBezTo>
                    <a:pt x="5807" y="2097"/>
                    <a:pt x="5846" y="2098"/>
                    <a:pt x="5885" y="2100"/>
                  </a:cubicBezTo>
                  <a:cubicBezTo>
                    <a:pt x="6868" y="2100"/>
                    <a:pt x="7374" y="2591"/>
                    <a:pt x="7434" y="2651"/>
                  </a:cubicBezTo>
                  <a:lnTo>
                    <a:pt x="7553" y="2770"/>
                  </a:lnTo>
                  <a:lnTo>
                    <a:pt x="7553" y="3783"/>
                  </a:lnTo>
                  <a:lnTo>
                    <a:pt x="9237" y="3783"/>
                  </a:lnTo>
                  <a:lnTo>
                    <a:pt x="9237" y="8818"/>
                  </a:lnTo>
                  <a:lnTo>
                    <a:pt x="2518" y="8818"/>
                  </a:lnTo>
                  <a:lnTo>
                    <a:pt x="2518" y="3783"/>
                  </a:lnTo>
                  <a:lnTo>
                    <a:pt x="4201" y="3783"/>
                  </a:lnTo>
                  <a:lnTo>
                    <a:pt x="4201" y="2770"/>
                  </a:lnTo>
                  <a:lnTo>
                    <a:pt x="4320" y="2651"/>
                  </a:lnTo>
                  <a:cubicBezTo>
                    <a:pt x="4724" y="2289"/>
                    <a:pt x="5230" y="2097"/>
                    <a:pt x="5768" y="2097"/>
                  </a:cubicBezTo>
                  <a:close/>
                  <a:moveTo>
                    <a:pt x="5866" y="0"/>
                  </a:moveTo>
                  <a:cubicBezTo>
                    <a:pt x="5111" y="0"/>
                    <a:pt x="4348" y="146"/>
                    <a:pt x="3620" y="446"/>
                  </a:cubicBezTo>
                  <a:cubicBezTo>
                    <a:pt x="1430" y="1355"/>
                    <a:pt x="0" y="3500"/>
                    <a:pt x="0" y="5884"/>
                  </a:cubicBezTo>
                  <a:cubicBezTo>
                    <a:pt x="0" y="9131"/>
                    <a:pt x="2622" y="11753"/>
                    <a:pt x="5870" y="11768"/>
                  </a:cubicBezTo>
                  <a:cubicBezTo>
                    <a:pt x="8253" y="11768"/>
                    <a:pt x="10399" y="10323"/>
                    <a:pt x="11307" y="8133"/>
                  </a:cubicBezTo>
                  <a:cubicBezTo>
                    <a:pt x="12216" y="5928"/>
                    <a:pt x="11710" y="3411"/>
                    <a:pt x="10026" y="1727"/>
                  </a:cubicBezTo>
                  <a:cubicBezTo>
                    <a:pt x="8899" y="600"/>
                    <a:pt x="7397" y="0"/>
                    <a:pt x="58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3"/>
            <p:cNvSpPr/>
            <p:nvPr/>
          </p:nvSpPr>
          <p:spPr>
            <a:xfrm>
              <a:off x="6988669" y="4470175"/>
              <a:ext cx="104997" cy="105333"/>
            </a:xfrm>
            <a:custGeom>
              <a:rect b="b" l="l" r="r" t="t"/>
              <a:pathLst>
                <a:path extrusionOk="0" h="4694" w="4679">
                  <a:moveTo>
                    <a:pt x="1774" y="1"/>
                  </a:moveTo>
                  <a:cubicBezTo>
                    <a:pt x="1297" y="701"/>
                    <a:pt x="701" y="1312"/>
                    <a:pt x="1" y="1788"/>
                  </a:cubicBezTo>
                  <a:lnTo>
                    <a:pt x="2891" y="4693"/>
                  </a:lnTo>
                  <a:lnTo>
                    <a:pt x="4679" y="2906"/>
                  </a:lnTo>
                  <a:lnTo>
                    <a:pt x="17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2" name="Google Shape;1822;p73"/>
          <p:cNvGrpSpPr/>
          <p:nvPr/>
        </p:nvGrpSpPr>
        <p:grpSpPr>
          <a:xfrm>
            <a:off x="6090780" y="4274621"/>
            <a:ext cx="321969" cy="282824"/>
            <a:chOff x="6090780" y="4274621"/>
            <a:chExt cx="321969" cy="282824"/>
          </a:xfrm>
        </p:grpSpPr>
        <p:sp>
          <p:nvSpPr>
            <p:cNvPr id="1823" name="Google Shape;1823;p73"/>
            <p:cNvSpPr/>
            <p:nvPr/>
          </p:nvSpPr>
          <p:spPr>
            <a:xfrm>
              <a:off x="6090780" y="4274621"/>
              <a:ext cx="321969" cy="160491"/>
            </a:xfrm>
            <a:custGeom>
              <a:rect b="b" l="l" r="r" t="t"/>
              <a:pathLst>
                <a:path extrusionOk="0" h="7152" w="14348">
                  <a:moveTo>
                    <a:pt x="7182" y="850"/>
                  </a:moveTo>
                  <a:cubicBezTo>
                    <a:pt x="8567" y="850"/>
                    <a:pt x="9401" y="1371"/>
                    <a:pt x="9699" y="1595"/>
                  </a:cubicBezTo>
                  <a:lnTo>
                    <a:pt x="9699" y="2533"/>
                  </a:lnTo>
                  <a:lnTo>
                    <a:pt x="4664" y="2533"/>
                  </a:lnTo>
                  <a:lnTo>
                    <a:pt x="4664" y="1595"/>
                  </a:lnTo>
                  <a:cubicBezTo>
                    <a:pt x="4962" y="1371"/>
                    <a:pt x="5796" y="850"/>
                    <a:pt x="7182" y="850"/>
                  </a:cubicBezTo>
                  <a:close/>
                  <a:moveTo>
                    <a:pt x="7182" y="1"/>
                  </a:moveTo>
                  <a:cubicBezTo>
                    <a:pt x="5975" y="1"/>
                    <a:pt x="4709" y="358"/>
                    <a:pt x="3830" y="1222"/>
                  </a:cubicBezTo>
                  <a:lnTo>
                    <a:pt x="3830" y="2533"/>
                  </a:lnTo>
                  <a:lnTo>
                    <a:pt x="1" y="2533"/>
                  </a:lnTo>
                  <a:lnTo>
                    <a:pt x="1" y="7151"/>
                  </a:lnTo>
                  <a:lnTo>
                    <a:pt x="5245" y="7151"/>
                  </a:lnTo>
                  <a:cubicBezTo>
                    <a:pt x="5126" y="6883"/>
                    <a:pt x="5066" y="6600"/>
                    <a:pt x="5066" y="6302"/>
                  </a:cubicBezTo>
                  <a:cubicBezTo>
                    <a:pt x="5066" y="5140"/>
                    <a:pt x="6005" y="4202"/>
                    <a:pt x="7167" y="4202"/>
                  </a:cubicBezTo>
                  <a:cubicBezTo>
                    <a:pt x="8329" y="4202"/>
                    <a:pt x="9267" y="5140"/>
                    <a:pt x="9267" y="6302"/>
                  </a:cubicBezTo>
                  <a:cubicBezTo>
                    <a:pt x="9267" y="6600"/>
                    <a:pt x="9193" y="6883"/>
                    <a:pt x="9074" y="7151"/>
                  </a:cubicBezTo>
                  <a:lnTo>
                    <a:pt x="14347" y="7151"/>
                  </a:lnTo>
                  <a:lnTo>
                    <a:pt x="14347" y="2518"/>
                  </a:lnTo>
                  <a:lnTo>
                    <a:pt x="10534" y="2518"/>
                  </a:lnTo>
                  <a:lnTo>
                    <a:pt x="10534" y="1222"/>
                  </a:lnTo>
                  <a:cubicBezTo>
                    <a:pt x="9640" y="358"/>
                    <a:pt x="8388" y="1"/>
                    <a:pt x="7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3"/>
            <p:cNvSpPr/>
            <p:nvPr/>
          </p:nvSpPr>
          <p:spPr>
            <a:xfrm>
              <a:off x="6213812" y="4387712"/>
              <a:ext cx="66198" cy="56751"/>
            </a:xfrm>
            <a:custGeom>
              <a:rect b="b" l="l" r="r" t="t"/>
              <a:pathLst>
                <a:path extrusionOk="0" h="2529" w="2950">
                  <a:moveTo>
                    <a:pt x="2116" y="845"/>
                  </a:moveTo>
                  <a:lnTo>
                    <a:pt x="2116" y="1679"/>
                  </a:lnTo>
                  <a:lnTo>
                    <a:pt x="1267" y="1679"/>
                  </a:lnTo>
                  <a:lnTo>
                    <a:pt x="1267" y="845"/>
                  </a:lnTo>
                  <a:close/>
                  <a:moveTo>
                    <a:pt x="1675" y="0"/>
                  </a:moveTo>
                  <a:cubicBezTo>
                    <a:pt x="1365" y="0"/>
                    <a:pt x="1049" y="114"/>
                    <a:pt x="790" y="368"/>
                  </a:cubicBezTo>
                  <a:cubicBezTo>
                    <a:pt x="0" y="1173"/>
                    <a:pt x="566" y="2528"/>
                    <a:pt x="1684" y="2528"/>
                  </a:cubicBezTo>
                  <a:cubicBezTo>
                    <a:pt x="2384" y="2528"/>
                    <a:pt x="2950" y="1962"/>
                    <a:pt x="2950" y="1262"/>
                  </a:cubicBezTo>
                  <a:cubicBezTo>
                    <a:pt x="2950" y="505"/>
                    <a:pt x="2327"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3"/>
            <p:cNvSpPr/>
            <p:nvPr/>
          </p:nvSpPr>
          <p:spPr>
            <a:xfrm>
              <a:off x="6090780" y="4453795"/>
              <a:ext cx="321969" cy="103650"/>
            </a:xfrm>
            <a:custGeom>
              <a:rect b="b" l="l" r="r" t="t"/>
              <a:pathLst>
                <a:path extrusionOk="0" h="4619" w="14348">
                  <a:moveTo>
                    <a:pt x="1" y="1"/>
                  </a:moveTo>
                  <a:lnTo>
                    <a:pt x="1" y="4619"/>
                  </a:lnTo>
                  <a:lnTo>
                    <a:pt x="14347" y="4619"/>
                  </a:lnTo>
                  <a:lnTo>
                    <a:pt x="14347" y="1"/>
                  </a:lnTo>
                  <a:lnTo>
                    <a:pt x="8433" y="1"/>
                  </a:lnTo>
                  <a:lnTo>
                    <a:pt x="8433" y="3204"/>
                  </a:lnTo>
                  <a:lnTo>
                    <a:pt x="7167" y="2563"/>
                  </a:lnTo>
                  <a:lnTo>
                    <a:pt x="5915" y="3204"/>
                  </a:lnTo>
                  <a:lnTo>
                    <a:pt x="5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3"/>
            <p:cNvSpPr/>
            <p:nvPr/>
          </p:nvSpPr>
          <p:spPr>
            <a:xfrm>
              <a:off x="6242220" y="4462164"/>
              <a:ext cx="19074" cy="33099"/>
            </a:xfrm>
            <a:custGeom>
              <a:rect b="b" l="l" r="r" t="t"/>
              <a:pathLst>
                <a:path extrusionOk="0" h="1475" w="850">
                  <a:moveTo>
                    <a:pt x="1" y="0"/>
                  </a:moveTo>
                  <a:lnTo>
                    <a:pt x="1" y="1475"/>
                  </a:lnTo>
                  <a:lnTo>
                    <a:pt x="418" y="1251"/>
                  </a:lnTo>
                  <a:lnTo>
                    <a:pt x="850" y="1475"/>
                  </a:lnTo>
                  <a:lnTo>
                    <a:pt x="850" y="0"/>
                  </a:lnTo>
                  <a:cubicBezTo>
                    <a:pt x="708" y="30"/>
                    <a:pt x="567" y="45"/>
                    <a:pt x="425" y="45"/>
                  </a:cubicBezTo>
                  <a:cubicBezTo>
                    <a:pt x="284" y="45"/>
                    <a:pt x="142" y="3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7" name="Google Shape;1827;p73"/>
          <p:cNvGrpSpPr/>
          <p:nvPr/>
        </p:nvGrpSpPr>
        <p:grpSpPr>
          <a:xfrm>
            <a:off x="5409852" y="4253573"/>
            <a:ext cx="321621" cy="321943"/>
            <a:chOff x="5409852" y="4253573"/>
            <a:chExt cx="321621" cy="321943"/>
          </a:xfrm>
        </p:grpSpPr>
        <p:sp>
          <p:nvSpPr>
            <p:cNvPr id="1828" name="Google Shape;1828;p73"/>
            <p:cNvSpPr/>
            <p:nvPr/>
          </p:nvSpPr>
          <p:spPr>
            <a:xfrm>
              <a:off x="5624121" y="4253573"/>
              <a:ext cx="87965" cy="75331"/>
            </a:xfrm>
            <a:custGeom>
              <a:rect b="b" l="l" r="r" t="t"/>
              <a:pathLst>
                <a:path extrusionOk="0" h="3357" w="3920">
                  <a:moveTo>
                    <a:pt x="2236" y="0"/>
                  </a:moveTo>
                  <a:cubicBezTo>
                    <a:pt x="746" y="0"/>
                    <a:pt x="1" y="1803"/>
                    <a:pt x="1059" y="2860"/>
                  </a:cubicBezTo>
                  <a:cubicBezTo>
                    <a:pt x="1402" y="3203"/>
                    <a:pt x="1823" y="3357"/>
                    <a:pt x="2236" y="3357"/>
                  </a:cubicBezTo>
                  <a:cubicBezTo>
                    <a:pt x="3096" y="3357"/>
                    <a:pt x="3919" y="2690"/>
                    <a:pt x="3919" y="1683"/>
                  </a:cubicBezTo>
                  <a:cubicBezTo>
                    <a:pt x="3919" y="745"/>
                    <a:pt x="3159" y="0"/>
                    <a:pt x="2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3"/>
            <p:cNvSpPr/>
            <p:nvPr/>
          </p:nvSpPr>
          <p:spPr>
            <a:xfrm>
              <a:off x="5617770" y="4329102"/>
              <a:ext cx="113703" cy="246414"/>
            </a:xfrm>
            <a:custGeom>
              <a:rect b="b" l="l" r="r" t="t"/>
              <a:pathLst>
                <a:path extrusionOk="0" h="10981" w="5067">
                  <a:moveTo>
                    <a:pt x="2519" y="1"/>
                  </a:moveTo>
                  <a:cubicBezTo>
                    <a:pt x="1118" y="1"/>
                    <a:pt x="1" y="1118"/>
                    <a:pt x="1" y="2519"/>
                  </a:cubicBezTo>
                  <a:lnTo>
                    <a:pt x="1" y="5870"/>
                  </a:lnTo>
                  <a:lnTo>
                    <a:pt x="835" y="5870"/>
                  </a:lnTo>
                  <a:lnTo>
                    <a:pt x="835" y="10980"/>
                  </a:lnTo>
                  <a:lnTo>
                    <a:pt x="4232" y="10980"/>
                  </a:lnTo>
                  <a:lnTo>
                    <a:pt x="4232" y="5870"/>
                  </a:lnTo>
                  <a:lnTo>
                    <a:pt x="5066" y="5870"/>
                  </a:lnTo>
                  <a:lnTo>
                    <a:pt x="5066" y="2519"/>
                  </a:lnTo>
                  <a:cubicBezTo>
                    <a:pt x="5051" y="1133"/>
                    <a:pt x="3919" y="1"/>
                    <a:pt x="2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3"/>
            <p:cNvSpPr/>
            <p:nvPr/>
          </p:nvSpPr>
          <p:spPr>
            <a:xfrm>
              <a:off x="5409852" y="4385603"/>
              <a:ext cx="94629" cy="189910"/>
            </a:xfrm>
            <a:custGeom>
              <a:rect b="b" l="l" r="r" t="t"/>
              <a:pathLst>
                <a:path extrusionOk="0" h="8463" w="4217">
                  <a:moveTo>
                    <a:pt x="2116" y="1"/>
                  </a:moveTo>
                  <a:lnTo>
                    <a:pt x="1" y="3352"/>
                  </a:lnTo>
                  <a:lnTo>
                    <a:pt x="1282" y="3352"/>
                  </a:lnTo>
                  <a:lnTo>
                    <a:pt x="1282" y="8462"/>
                  </a:lnTo>
                  <a:lnTo>
                    <a:pt x="2965" y="8462"/>
                  </a:lnTo>
                  <a:lnTo>
                    <a:pt x="2965" y="3352"/>
                  </a:lnTo>
                  <a:lnTo>
                    <a:pt x="4217" y="3352"/>
                  </a:lnTo>
                  <a:lnTo>
                    <a:pt x="21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3"/>
            <p:cNvSpPr/>
            <p:nvPr/>
          </p:nvSpPr>
          <p:spPr>
            <a:xfrm>
              <a:off x="5504454" y="4329102"/>
              <a:ext cx="94293" cy="246414"/>
            </a:xfrm>
            <a:custGeom>
              <a:rect b="b" l="l" r="r" t="t"/>
              <a:pathLst>
                <a:path extrusionOk="0" h="10981" w="4202">
                  <a:moveTo>
                    <a:pt x="2101" y="1"/>
                  </a:moveTo>
                  <a:lnTo>
                    <a:pt x="1" y="3353"/>
                  </a:lnTo>
                  <a:lnTo>
                    <a:pt x="1267" y="3353"/>
                  </a:lnTo>
                  <a:lnTo>
                    <a:pt x="1267" y="10980"/>
                  </a:lnTo>
                  <a:lnTo>
                    <a:pt x="2950" y="10980"/>
                  </a:lnTo>
                  <a:lnTo>
                    <a:pt x="2950" y="3353"/>
                  </a:lnTo>
                  <a:lnTo>
                    <a:pt x="4202" y="3353"/>
                  </a:lnTo>
                  <a:lnTo>
                    <a:pt x="21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2" name="Google Shape;1832;p73"/>
          <p:cNvGrpSpPr/>
          <p:nvPr/>
        </p:nvGrpSpPr>
        <p:grpSpPr>
          <a:xfrm>
            <a:off x="4728588" y="4253573"/>
            <a:ext cx="321936" cy="321934"/>
            <a:chOff x="4728588" y="4253573"/>
            <a:chExt cx="321936" cy="321934"/>
          </a:xfrm>
        </p:grpSpPr>
        <p:sp>
          <p:nvSpPr>
            <p:cNvPr id="1833" name="Google Shape;1833;p73"/>
            <p:cNvSpPr/>
            <p:nvPr/>
          </p:nvSpPr>
          <p:spPr>
            <a:xfrm>
              <a:off x="4839234" y="4253573"/>
              <a:ext cx="87942" cy="75331"/>
            </a:xfrm>
            <a:custGeom>
              <a:rect b="b" l="l" r="r" t="t"/>
              <a:pathLst>
                <a:path extrusionOk="0" h="3357" w="3919">
                  <a:moveTo>
                    <a:pt x="2250" y="0"/>
                  </a:moveTo>
                  <a:cubicBezTo>
                    <a:pt x="745" y="0"/>
                    <a:pt x="1" y="1803"/>
                    <a:pt x="1058" y="2860"/>
                  </a:cubicBezTo>
                  <a:cubicBezTo>
                    <a:pt x="1401" y="3203"/>
                    <a:pt x="1822" y="3357"/>
                    <a:pt x="2235" y="3357"/>
                  </a:cubicBezTo>
                  <a:cubicBezTo>
                    <a:pt x="3095" y="3357"/>
                    <a:pt x="3919" y="2690"/>
                    <a:pt x="3919" y="1683"/>
                  </a:cubicBezTo>
                  <a:cubicBezTo>
                    <a:pt x="3919" y="745"/>
                    <a:pt x="3174" y="0"/>
                    <a:pt x="22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3"/>
            <p:cNvSpPr/>
            <p:nvPr/>
          </p:nvSpPr>
          <p:spPr>
            <a:xfrm>
              <a:off x="4861291" y="4479868"/>
              <a:ext cx="56526" cy="95639"/>
            </a:xfrm>
            <a:custGeom>
              <a:rect b="b" l="l" r="r" t="t"/>
              <a:pathLst>
                <a:path extrusionOk="0" h="4262" w="2519">
                  <a:moveTo>
                    <a:pt x="1" y="1"/>
                  </a:moveTo>
                  <a:lnTo>
                    <a:pt x="1" y="4261"/>
                  </a:lnTo>
                  <a:lnTo>
                    <a:pt x="2518" y="4261"/>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3"/>
            <p:cNvSpPr/>
            <p:nvPr/>
          </p:nvSpPr>
          <p:spPr>
            <a:xfrm>
              <a:off x="4842240" y="4329102"/>
              <a:ext cx="94293" cy="131745"/>
            </a:xfrm>
            <a:custGeom>
              <a:rect b="b" l="l" r="r" t="t"/>
              <a:pathLst>
                <a:path extrusionOk="0" h="5871" w="4202">
                  <a:moveTo>
                    <a:pt x="2101" y="1"/>
                  </a:moveTo>
                  <a:cubicBezTo>
                    <a:pt x="939" y="1"/>
                    <a:pt x="1" y="939"/>
                    <a:pt x="1" y="2101"/>
                  </a:cubicBezTo>
                  <a:lnTo>
                    <a:pt x="1" y="5870"/>
                  </a:lnTo>
                  <a:lnTo>
                    <a:pt x="4202" y="5870"/>
                  </a:lnTo>
                  <a:lnTo>
                    <a:pt x="4202" y="2101"/>
                  </a:lnTo>
                  <a:cubicBezTo>
                    <a:pt x="4202" y="939"/>
                    <a:pt x="3263" y="1"/>
                    <a:pt x="21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3"/>
            <p:cNvSpPr/>
            <p:nvPr/>
          </p:nvSpPr>
          <p:spPr>
            <a:xfrm>
              <a:off x="4728588" y="4329102"/>
              <a:ext cx="115027" cy="122388"/>
            </a:xfrm>
            <a:custGeom>
              <a:rect b="b" l="l" r="r" t="t"/>
              <a:pathLst>
                <a:path extrusionOk="0" h="5454" w="5126">
                  <a:moveTo>
                    <a:pt x="0" y="1"/>
                  </a:moveTo>
                  <a:lnTo>
                    <a:pt x="0" y="418"/>
                  </a:lnTo>
                  <a:cubicBezTo>
                    <a:pt x="0" y="880"/>
                    <a:pt x="373" y="1252"/>
                    <a:pt x="835" y="1252"/>
                  </a:cubicBezTo>
                  <a:lnTo>
                    <a:pt x="2965" y="1252"/>
                  </a:lnTo>
                  <a:lnTo>
                    <a:pt x="2965" y="2101"/>
                  </a:lnTo>
                  <a:lnTo>
                    <a:pt x="835" y="2101"/>
                  </a:lnTo>
                  <a:lnTo>
                    <a:pt x="835" y="2116"/>
                  </a:lnTo>
                  <a:cubicBezTo>
                    <a:pt x="864" y="2807"/>
                    <a:pt x="1445" y="3353"/>
                    <a:pt x="2147" y="3353"/>
                  </a:cubicBezTo>
                  <a:cubicBezTo>
                    <a:pt x="2157" y="3353"/>
                    <a:pt x="2166" y="3353"/>
                    <a:pt x="2175" y="3353"/>
                  </a:cubicBezTo>
                  <a:lnTo>
                    <a:pt x="2965" y="3353"/>
                  </a:lnTo>
                  <a:lnTo>
                    <a:pt x="2965" y="4202"/>
                  </a:lnTo>
                  <a:lnTo>
                    <a:pt x="1863" y="4202"/>
                  </a:lnTo>
                  <a:cubicBezTo>
                    <a:pt x="2205" y="4962"/>
                    <a:pt x="2965" y="5453"/>
                    <a:pt x="3814" y="5453"/>
                  </a:cubicBezTo>
                  <a:lnTo>
                    <a:pt x="4231" y="5453"/>
                  </a:lnTo>
                  <a:lnTo>
                    <a:pt x="4231" y="2101"/>
                  </a:lnTo>
                  <a:cubicBezTo>
                    <a:pt x="4231" y="1312"/>
                    <a:pt x="4544" y="552"/>
                    <a:pt x="51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3"/>
            <p:cNvSpPr/>
            <p:nvPr/>
          </p:nvSpPr>
          <p:spPr>
            <a:xfrm>
              <a:off x="4935519" y="4329102"/>
              <a:ext cx="115005" cy="122388"/>
            </a:xfrm>
            <a:custGeom>
              <a:rect b="b" l="l" r="r" t="t"/>
              <a:pathLst>
                <a:path extrusionOk="0" h="5454" w="5125">
                  <a:moveTo>
                    <a:pt x="0" y="1"/>
                  </a:moveTo>
                  <a:cubicBezTo>
                    <a:pt x="566" y="552"/>
                    <a:pt x="894" y="1312"/>
                    <a:pt x="894" y="2101"/>
                  </a:cubicBezTo>
                  <a:lnTo>
                    <a:pt x="894" y="5453"/>
                  </a:lnTo>
                  <a:lnTo>
                    <a:pt x="1311" y="5453"/>
                  </a:lnTo>
                  <a:cubicBezTo>
                    <a:pt x="2145" y="5453"/>
                    <a:pt x="2905" y="4962"/>
                    <a:pt x="3263" y="4202"/>
                  </a:cubicBezTo>
                  <a:lnTo>
                    <a:pt x="2145" y="4202"/>
                  </a:lnTo>
                  <a:lnTo>
                    <a:pt x="2145" y="3353"/>
                  </a:lnTo>
                  <a:lnTo>
                    <a:pt x="2935" y="3353"/>
                  </a:lnTo>
                  <a:cubicBezTo>
                    <a:pt x="2944" y="3353"/>
                    <a:pt x="2954" y="3353"/>
                    <a:pt x="2963" y="3353"/>
                  </a:cubicBezTo>
                  <a:cubicBezTo>
                    <a:pt x="3666" y="3353"/>
                    <a:pt x="4246" y="2807"/>
                    <a:pt x="4276" y="2116"/>
                  </a:cubicBezTo>
                  <a:lnTo>
                    <a:pt x="4276" y="2101"/>
                  </a:lnTo>
                  <a:lnTo>
                    <a:pt x="2145" y="2101"/>
                  </a:lnTo>
                  <a:lnTo>
                    <a:pt x="2145" y="1252"/>
                  </a:lnTo>
                  <a:lnTo>
                    <a:pt x="4276" y="1252"/>
                  </a:lnTo>
                  <a:cubicBezTo>
                    <a:pt x="4737" y="1252"/>
                    <a:pt x="5125" y="880"/>
                    <a:pt x="5125" y="418"/>
                  </a:cubicBezTo>
                  <a:lnTo>
                    <a:pt x="51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73"/>
          <p:cNvGrpSpPr/>
          <p:nvPr/>
        </p:nvGrpSpPr>
        <p:grpSpPr>
          <a:xfrm>
            <a:off x="4047660" y="4253573"/>
            <a:ext cx="321610" cy="321933"/>
            <a:chOff x="4047660" y="4253573"/>
            <a:chExt cx="321610" cy="321933"/>
          </a:xfrm>
        </p:grpSpPr>
        <p:sp>
          <p:nvSpPr>
            <p:cNvPr id="1839" name="Google Shape;1839;p73"/>
            <p:cNvSpPr/>
            <p:nvPr/>
          </p:nvSpPr>
          <p:spPr>
            <a:xfrm>
              <a:off x="4158306" y="4253573"/>
              <a:ext cx="87942" cy="75331"/>
            </a:xfrm>
            <a:custGeom>
              <a:rect b="b" l="l" r="r" t="t"/>
              <a:pathLst>
                <a:path extrusionOk="0" h="3357" w="3919">
                  <a:moveTo>
                    <a:pt x="2235" y="0"/>
                  </a:moveTo>
                  <a:cubicBezTo>
                    <a:pt x="745" y="0"/>
                    <a:pt x="0" y="1803"/>
                    <a:pt x="1043" y="2860"/>
                  </a:cubicBezTo>
                  <a:cubicBezTo>
                    <a:pt x="1386" y="3203"/>
                    <a:pt x="1809" y="3357"/>
                    <a:pt x="2224" y="3357"/>
                  </a:cubicBezTo>
                  <a:cubicBezTo>
                    <a:pt x="3088" y="3357"/>
                    <a:pt x="3918" y="2690"/>
                    <a:pt x="3918" y="1683"/>
                  </a:cubicBezTo>
                  <a:cubicBezTo>
                    <a:pt x="3918" y="745"/>
                    <a:pt x="3158" y="0"/>
                    <a:pt x="2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3"/>
            <p:cNvSpPr/>
            <p:nvPr/>
          </p:nvSpPr>
          <p:spPr>
            <a:xfrm>
              <a:off x="4047660" y="4351182"/>
              <a:ext cx="321610" cy="161815"/>
            </a:xfrm>
            <a:custGeom>
              <a:rect b="b" l="l" r="r" t="t"/>
              <a:pathLst>
                <a:path extrusionOk="0" h="7211" w="14332">
                  <a:moveTo>
                    <a:pt x="10935" y="0"/>
                  </a:moveTo>
                  <a:lnTo>
                    <a:pt x="11769" y="968"/>
                  </a:lnTo>
                  <a:lnTo>
                    <a:pt x="7151" y="4499"/>
                  </a:lnTo>
                  <a:lnTo>
                    <a:pt x="4633" y="2816"/>
                  </a:lnTo>
                  <a:lnTo>
                    <a:pt x="0" y="5765"/>
                  </a:lnTo>
                  <a:lnTo>
                    <a:pt x="864" y="7210"/>
                  </a:lnTo>
                  <a:lnTo>
                    <a:pt x="4603" y="4812"/>
                  </a:lnTo>
                  <a:lnTo>
                    <a:pt x="7211" y="6555"/>
                  </a:lnTo>
                  <a:lnTo>
                    <a:pt x="12842" y="2264"/>
                  </a:lnTo>
                  <a:lnTo>
                    <a:pt x="13527" y="3039"/>
                  </a:lnTo>
                  <a:lnTo>
                    <a:pt x="14332" y="268"/>
                  </a:lnTo>
                  <a:lnTo>
                    <a:pt x="109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3"/>
            <p:cNvSpPr/>
            <p:nvPr/>
          </p:nvSpPr>
          <p:spPr>
            <a:xfrm>
              <a:off x="4149599" y="4325422"/>
              <a:ext cx="117025" cy="103336"/>
            </a:xfrm>
            <a:custGeom>
              <a:rect b="b" l="l" r="r" t="t"/>
              <a:pathLst>
                <a:path extrusionOk="0" h="4605" w="5215">
                  <a:moveTo>
                    <a:pt x="2619" y="1"/>
                  </a:moveTo>
                  <a:cubicBezTo>
                    <a:pt x="2611" y="1"/>
                    <a:pt x="2602" y="1"/>
                    <a:pt x="2593" y="1"/>
                  </a:cubicBezTo>
                  <a:cubicBezTo>
                    <a:pt x="1133" y="16"/>
                    <a:pt x="1" y="1252"/>
                    <a:pt x="105" y="2712"/>
                  </a:cubicBezTo>
                  <a:lnTo>
                    <a:pt x="105" y="2966"/>
                  </a:lnTo>
                  <a:lnTo>
                    <a:pt x="2578" y="4604"/>
                  </a:lnTo>
                  <a:lnTo>
                    <a:pt x="5141" y="2653"/>
                  </a:lnTo>
                  <a:cubicBezTo>
                    <a:pt x="5215" y="1216"/>
                    <a:pt x="4067" y="1"/>
                    <a:pt x="26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3"/>
            <p:cNvSpPr/>
            <p:nvPr/>
          </p:nvSpPr>
          <p:spPr>
            <a:xfrm>
              <a:off x="4180026" y="4501275"/>
              <a:ext cx="56526" cy="74232"/>
            </a:xfrm>
            <a:custGeom>
              <a:rect b="b" l="l" r="r" t="t"/>
              <a:pathLst>
                <a:path extrusionOk="0" h="3308" w="2519">
                  <a:moveTo>
                    <a:pt x="1" y="0"/>
                  </a:moveTo>
                  <a:lnTo>
                    <a:pt x="1" y="3307"/>
                  </a:lnTo>
                  <a:lnTo>
                    <a:pt x="2518" y="3307"/>
                  </a:lnTo>
                  <a:lnTo>
                    <a:pt x="2518" y="0"/>
                  </a:lnTo>
                  <a:lnTo>
                    <a:pt x="1356" y="90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3" name="Google Shape;1843;p73"/>
          <p:cNvGrpSpPr/>
          <p:nvPr/>
        </p:nvGrpSpPr>
        <p:grpSpPr>
          <a:xfrm>
            <a:off x="3412507" y="4253573"/>
            <a:ext cx="274481" cy="321934"/>
            <a:chOff x="3412507" y="4253573"/>
            <a:chExt cx="274481" cy="321934"/>
          </a:xfrm>
        </p:grpSpPr>
        <p:sp>
          <p:nvSpPr>
            <p:cNvPr id="1844" name="Google Shape;1844;p73"/>
            <p:cNvSpPr/>
            <p:nvPr/>
          </p:nvSpPr>
          <p:spPr>
            <a:xfrm>
              <a:off x="3523826" y="4253573"/>
              <a:ext cx="87942" cy="75331"/>
            </a:xfrm>
            <a:custGeom>
              <a:rect b="b" l="l" r="r" t="t"/>
              <a:pathLst>
                <a:path extrusionOk="0" h="3357" w="3919">
                  <a:moveTo>
                    <a:pt x="2235" y="0"/>
                  </a:moveTo>
                  <a:cubicBezTo>
                    <a:pt x="746" y="0"/>
                    <a:pt x="1" y="1803"/>
                    <a:pt x="1058" y="2860"/>
                  </a:cubicBezTo>
                  <a:cubicBezTo>
                    <a:pt x="1401" y="3203"/>
                    <a:pt x="1823" y="3357"/>
                    <a:pt x="2235" y="3357"/>
                  </a:cubicBezTo>
                  <a:cubicBezTo>
                    <a:pt x="3096" y="3357"/>
                    <a:pt x="3919" y="2690"/>
                    <a:pt x="3919" y="1683"/>
                  </a:cubicBezTo>
                  <a:cubicBezTo>
                    <a:pt x="3919" y="745"/>
                    <a:pt x="3174" y="0"/>
                    <a:pt x="2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3"/>
            <p:cNvSpPr/>
            <p:nvPr/>
          </p:nvSpPr>
          <p:spPr>
            <a:xfrm>
              <a:off x="3517476" y="4480542"/>
              <a:ext cx="113008" cy="94966"/>
            </a:xfrm>
            <a:custGeom>
              <a:rect b="b" l="l" r="r" t="t"/>
              <a:pathLst>
                <a:path extrusionOk="0" h="4232" w="5036">
                  <a:moveTo>
                    <a:pt x="1252" y="0"/>
                  </a:moveTo>
                  <a:lnTo>
                    <a:pt x="1252" y="3382"/>
                  </a:lnTo>
                  <a:lnTo>
                    <a:pt x="1" y="3382"/>
                  </a:lnTo>
                  <a:lnTo>
                    <a:pt x="1" y="4231"/>
                  </a:lnTo>
                  <a:lnTo>
                    <a:pt x="5036" y="4231"/>
                  </a:lnTo>
                  <a:lnTo>
                    <a:pt x="5036" y="3382"/>
                  </a:lnTo>
                  <a:lnTo>
                    <a:pt x="3785" y="3382"/>
                  </a:lnTo>
                  <a:lnTo>
                    <a:pt x="3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3"/>
            <p:cNvSpPr/>
            <p:nvPr/>
          </p:nvSpPr>
          <p:spPr>
            <a:xfrm>
              <a:off x="3441924" y="4329102"/>
              <a:ext cx="226352" cy="66557"/>
            </a:xfrm>
            <a:custGeom>
              <a:rect b="b" l="l" r="r" t="t"/>
              <a:pathLst>
                <a:path extrusionOk="0" h="2966" w="10087">
                  <a:moveTo>
                    <a:pt x="1" y="1"/>
                  </a:moveTo>
                  <a:lnTo>
                    <a:pt x="1" y="1699"/>
                  </a:lnTo>
                  <a:lnTo>
                    <a:pt x="3993" y="1699"/>
                  </a:lnTo>
                  <a:lnTo>
                    <a:pt x="3531" y="2965"/>
                  </a:lnTo>
                  <a:lnTo>
                    <a:pt x="6213" y="2965"/>
                  </a:lnTo>
                  <a:lnTo>
                    <a:pt x="6377" y="2548"/>
                  </a:lnTo>
                  <a:lnTo>
                    <a:pt x="10086" y="2548"/>
                  </a:lnTo>
                  <a:lnTo>
                    <a:pt x="10086" y="835"/>
                  </a:lnTo>
                  <a:lnTo>
                    <a:pt x="6734" y="835"/>
                  </a:lnTo>
                  <a:lnTo>
                    <a:pt x="5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3"/>
            <p:cNvSpPr/>
            <p:nvPr/>
          </p:nvSpPr>
          <p:spPr>
            <a:xfrm>
              <a:off x="3412507" y="4470848"/>
              <a:ext cx="120368" cy="75915"/>
            </a:xfrm>
            <a:custGeom>
              <a:rect b="b" l="l" r="r" t="t"/>
              <a:pathLst>
                <a:path extrusionOk="0" h="3383" w="5364">
                  <a:moveTo>
                    <a:pt x="3576" y="0"/>
                  </a:moveTo>
                  <a:lnTo>
                    <a:pt x="3412" y="418"/>
                  </a:lnTo>
                  <a:lnTo>
                    <a:pt x="1" y="1803"/>
                  </a:lnTo>
                  <a:lnTo>
                    <a:pt x="612" y="3382"/>
                  </a:lnTo>
                  <a:lnTo>
                    <a:pt x="4723" y="1743"/>
                  </a:lnTo>
                  <a:lnTo>
                    <a:pt x="5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3"/>
            <p:cNvSpPr/>
            <p:nvPr/>
          </p:nvSpPr>
          <p:spPr>
            <a:xfrm>
              <a:off x="3499772" y="4414347"/>
              <a:ext cx="187217" cy="71561"/>
            </a:xfrm>
            <a:custGeom>
              <a:rect b="b" l="l" r="r" t="t"/>
              <a:pathLst>
                <a:path extrusionOk="0" h="3189" w="8343">
                  <a:moveTo>
                    <a:pt x="626" y="1"/>
                  </a:moveTo>
                  <a:lnTo>
                    <a:pt x="0" y="1684"/>
                  </a:lnTo>
                  <a:lnTo>
                    <a:pt x="4588" y="1684"/>
                  </a:lnTo>
                  <a:lnTo>
                    <a:pt x="7598" y="3189"/>
                  </a:lnTo>
                  <a:lnTo>
                    <a:pt x="8343" y="1684"/>
                  </a:lnTo>
                  <a:lnTo>
                    <a:pt x="49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9" name="Google Shape;1849;p73"/>
          <p:cNvSpPr/>
          <p:nvPr/>
        </p:nvSpPr>
        <p:spPr>
          <a:xfrm>
            <a:off x="2731243" y="4253573"/>
            <a:ext cx="321947" cy="321947"/>
          </a:xfrm>
          <a:custGeom>
            <a:rect b="b" l="l" r="r" t="t"/>
            <a:pathLst>
              <a:path extrusionOk="0" h="14347" w="14347">
                <a:moveTo>
                  <a:pt x="10950" y="0"/>
                </a:moveTo>
                <a:lnTo>
                  <a:pt x="10950" y="3352"/>
                </a:lnTo>
                <a:lnTo>
                  <a:pt x="10116" y="3352"/>
                </a:lnTo>
                <a:lnTo>
                  <a:pt x="10116" y="5899"/>
                </a:lnTo>
                <a:lnTo>
                  <a:pt x="6749" y="5899"/>
                </a:lnTo>
                <a:lnTo>
                  <a:pt x="6749" y="8417"/>
                </a:lnTo>
                <a:lnTo>
                  <a:pt x="3397" y="8417"/>
                </a:lnTo>
                <a:lnTo>
                  <a:pt x="3397" y="10935"/>
                </a:lnTo>
                <a:lnTo>
                  <a:pt x="1" y="10935"/>
                </a:lnTo>
                <a:lnTo>
                  <a:pt x="1" y="14346"/>
                </a:lnTo>
                <a:lnTo>
                  <a:pt x="14347" y="14346"/>
                </a:lnTo>
                <a:lnTo>
                  <a:pt x="14347" y="3352"/>
                </a:lnTo>
                <a:lnTo>
                  <a:pt x="11785" y="3352"/>
                </a:lnTo>
                <a:lnTo>
                  <a:pt x="11785" y="2518"/>
                </a:lnTo>
                <a:lnTo>
                  <a:pt x="14347" y="2518"/>
                </a:lnTo>
                <a:lnTo>
                  <a:pt x="14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0" name="Google Shape;1850;p73"/>
          <p:cNvGrpSpPr/>
          <p:nvPr/>
        </p:nvGrpSpPr>
        <p:grpSpPr>
          <a:xfrm>
            <a:off x="2050315" y="4266274"/>
            <a:ext cx="321609" cy="292860"/>
            <a:chOff x="2050315" y="4266274"/>
            <a:chExt cx="321609" cy="292860"/>
          </a:xfrm>
        </p:grpSpPr>
        <p:sp>
          <p:nvSpPr>
            <p:cNvPr id="1851" name="Google Shape;1851;p73"/>
            <p:cNvSpPr/>
            <p:nvPr/>
          </p:nvSpPr>
          <p:spPr>
            <a:xfrm>
              <a:off x="2050315" y="4464834"/>
              <a:ext cx="57177" cy="94293"/>
            </a:xfrm>
            <a:custGeom>
              <a:rect b="b" l="l" r="r" t="t"/>
              <a:pathLst>
                <a:path extrusionOk="0" h="4202" w="2548">
                  <a:moveTo>
                    <a:pt x="0" y="0"/>
                  </a:moveTo>
                  <a:lnTo>
                    <a:pt x="0" y="4201"/>
                  </a:lnTo>
                  <a:lnTo>
                    <a:pt x="2548" y="4201"/>
                  </a:lnTo>
                  <a:lnTo>
                    <a:pt x="25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3"/>
            <p:cNvSpPr/>
            <p:nvPr/>
          </p:nvSpPr>
          <p:spPr>
            <a:xfrm>
              <a:off x="2135560" y="4427048"/>
              <a:ext cx="56504" cy="132082"/>
            </a:xfrm>
            <a:custGeom>
              <a:rect b="b" l="l" r="r" t="t"/>
              <a:pathLst>
                <a:path extrusionOk="0" h="5886" w="2518">
                  <a:moveTo>
                    <a:pt x="0" y="1"/>
                  </a:moveTo>
                  <a:lnTo>
                    <a:pt x="0" y="5885"/>
                  </a:lnTo>
                  <a:lnTo>
                    <a:pt x="2518" y="5885"/>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3"/>
            <p:cNvSpPr/>
            <p:nvPr/>
          </p:nvSpPr>
          <p:spPr>
            <a:xfrm>
              <a:off x="2220468" y="4389620"/>
              <a:ext cx="56504" cy="169512"/>
            </a:xfrm>
            <a:custGeom>
              <a:rect b="b" l="l" r="r" t="t"/>
              <a:pathLst>
                <a:path extrusionOk="0" h="7554" w="2518">
                  <a:moveTo>
                    <a:pt x="0" y="0"/>
                  </a:moveTo>
                  <a:lnTo>
                    <a:pt x="0" y="7553"/>
                  </a:lnTo>
                  <a:lnTo>
                    <a:pt x="2518" y="7553"/>
                  </a:lnTo>
                  <a:lnTo>
                    <a:pt x="25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3"/>
            <p:cNvSpPr/>
            <p:nvPr/>
          </p:nvSpPr>
          <p:spPr>
            <a:xfrm>
              <a:off x="2305376" y="4351833"/>
              <a:ext cx="56504" cy="207301"/>
            </a:xfrm>
            <a:custGeom>
              <a:rect b="b" l="l" r="r" t="t"/>
              <a:pathLst>
                <a:path extrusionOk="0" h="9238" w="2518">
                  <a:moveTo>
                    <a:pt x="0" y="1"/>
                  </a:moveTo>
                  <a:lnTo>
                    <a:pt x="0" y="9237"/>
                  </a:lnTo>
                  <a:lnTo>
                    <a:pt x="2518" y="9237"/>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3"/>
            <p:cNvSpPr/>
            <p:nvPr/>
          </p:nvSpPr>
          <p:spPr>
            <a:xfrm>
              <a:off x="2074167" y="4266274"/>
              <a:ext cx="297756" cy="173843"/>
            </a:xfrm>
            <a:custGeom>
              <a:rect b="b" l="l" r="r" t="t"/>
              <a:pathLst>
                <a:path extrusionOk="0" h="7747" w="13269">
                  <a:moveTo>
                    <a:pt x="12434" y="0"/>
                  </a:moveTo>
                  <a:lnTo>
                    <a:pt x="12434" y="685"/>
                  </a:lnTo>
                  <a:cubicBezTo>
                    <a:pt x="11936" y="257"/>
                    <a:pt x="11315" y="34"/>
                    <a:pt x="10691" y="34"/>
                  </a:cubicBezTo>
                  <a:cubicBezTo>
                    <a:pt x="10251" y="34"/>
                    <a:pt x="9810" y="145"/>
                    <a:pt x="9410" y="373"/>
                  </a:cubicBezTo>
                  <a:cubicBezTo>
                    <a:pt x="8650" y="790"/>
                    <a:pt x="8144" y="1564"/>
                    <a:pt x="8084" y="2428"/>
                  </a:cubicBezTo>
                  <a:cubicBezTo>
                    <a:pt x="7696" y="2229"/>
                    <a:pt x="7291" y="2137"/>
                    <a:pt x="6894" y="2137"/>
                  </a:cubicBezTo>
                  <a:cubicBezTo>
                    <a:pt x="5602" y="2137"/>
                    <a:pt x="4414" y="3115"/>
                    <a:pt x="4300" y="4529"/>
                  </a:cubicBezTo>
                  <a:cubicBezTo>
                    <a:pt x="3905" y="4327"/>
                    <a:pt x="3501" y="4236"/>
                    <a:pt x="3111" y="4236"/>
                  </a:cubicBezTo>
                  <a:cubicBezTo>
                    <a:pt x="1427" y="4236"/>
                    <a:pt x="0" y="5933"/>
                    <a:pt x="665" y="7747"/>
                  </a:cubicBezTo>
                  <a:lnTo>
                    <a:pt x="1455" y="7449"/>
                  </a:lnTo>
                  <a:cubicBezTo>
                    <a:pt x="980" y="6137"/>
                    <a:pt x="2031" y="5068"/>
                    <a:pt x="3137" y="5068"/>
                  </a:cubicBezTo>
                  <a:cubicBezTo>
                    <a:pt x="3626" y="5068"/>
                    <a:pt x="4125" y="5277"/>
                    <a:pt x="4509" y="5765"/>
                  </a:cubicBezTo>
                  <a:lnTo>
                    <a:pt x="5239" y="5348"/>
                  </a:lnTo>
                  <a:cubicBezTo>
                    <a:pt x="4753" y="4036"/>
                    <a:pt x="5808" y="2968"/>
                    <a:pt x="6918" y="2968"/>
                  </a:cubicBezTo>
                  <a:cubicBezTo>
                    <a:pt x="7408" y="2968"/>
                    <a:pt x="7909" y="3176"/>
                    <a:pt x="8293" y="3665"/>
                  </a:cubicBezTo>
                  <a:lnTo>
                    <a:pt x="9008" y="3248"/>
                  </a:lnTo>
                  <a:cubicBezTo>
                    <a:pt x="8710" y="2428"/>
                    <a:pt x="9053" y="1520"/>
                    <a:pt x="9812" y="1103"/>
                  </a:cubicBezTo>
                  <a:cubicBezTo>
                    <a:pt x="10088" y="952"/>
                    <a:pt x="10389" y="878"/>
                    <a:pt x="10689" y="878"/>
                  </a:cubicBezTo>
                  <a:cubicBezTo>
                    <a:pt x="11104" y="878"/>
                    <a:pt x="11516" y="1020"/>
                    <a:pt x="11853" y="1296"/>
                  </a:cubicBezTo>
                  <a:lnTo>
                    <a:pt x="11168" y="1296"/>
                  </a:lnTo>
                  <a:lnTo>
                    <a:pt x="11168" y="2145"/>
                  </a:lnTo>
                  <a:lnTo>
                    <a:pt x="13269" y="2145"/>
                  </a:lnTo>
                  <a:lnTo>
                    <a:pt x="132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74"/>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1861" name="Google Shape;1861;p74"/>
          <p:cNvSpPr txBox="1"/>
          <p:nvPr>
            <p:ph idx="1" type="body"/>
          </p:nvPr>
        </p:nvSpPr>
        <p:spPr>
          <a:xfrm>
            <a:off x="621100" y="1152475"/>
            <a:ext cx="7901700" cy="3416400"/>
          </a:xfrm>
          <a:prstGeom prst="rect">
            <a:avLst/>
          </a:prstGeom>
        </p:spPr>
        <p:txBody>
          <a:bodyPr anchorCtr="0" anchor="t" bIns="91425" lIns="91425" spcFirstLastPara="1" rIns="91425" wrap="square" tIns="91425">
            <a:noAutofit/>
          </a:bodyPr>
          <a:lstStyle/>
          <a:p>
            <a:pPr indent="0" lvl="0" marL="0" marR="50800" rtl="0" algn="l">
              <a:spcBef>
                <a:spcPts val="0"/>
              </a:spcBef>
              <a:spcAft>
                <a:spcPts val="0"/>
              </a:spcAft>
              <a:buNone/>
            </a:pPr>
            <a:r>
              <a:rPr lang="en"/>
              <a:t>Here’s an assortment of alternative resources whose style fits the one</a:t>
            </a:r>
            <a:endParaRPr/>
          </a:p>
          <a:p>
            <a:pPr indent="0" lvl="0" marL="0" marR="50800" rtl="0" algn="l">
              <a:spcBef>
                <a:spcPts val="0"/>
              </a:spcBef>
              <a:spcAft>
                <a:spcPts val="0"/>
              </a:spcAft>
              <a:buNone/>
            </a:pPr>
            <a:r>
              <a:rPr lang="en"/>
              <a:t>of this template:</a:t>
            </a:r>
            <a:endParaRPr sz="2400"/>
          </a:p>
          <a:p>
            <a:pPr indent="0" lvl="0" marL="0" rtl="0" algn="l">
              <a:spcBef>
                <a:spcPts val="1000"/>
              </a:spcBef>
              <a:spcAft>
                <a:spcPts val="0"/>
              </a:spcAft>
              <a:buNone/>
            </a:pPr>
            <a:r>
              <a:rPr b="1" lang="en" sz="2400">
                <a:latin typeface="Montserrat"/>
                <a:ea typeface="Montserrat"/>
                <a:cs typeface="Montserrat"/>
                <a:sym typeface="Montserrat"/>
              </a:rPr>
              <a:t>VECTORS:</a:t>
            </a:r>
            <a:endParaRPr b="1" sz="2400">
              <a:latin typeface="Montserrat"/>
              <a:ea typeface="Montserrat"/>
              <a:cs typeface="Montserrat"/>
              <a:sym typeface="Montserrat"/>
            </a:endParaRPr>
          </a:p>
          <a:p>
            <a:pPr indent="-304800" lvl="0" marL="457200" rtl="0" algn="l">
              <a:spcBef>
                <a:spcPts val="0"/>
              </a:spcBef>
              <a:spcAft>
                <a:spcPts val="1000"/>
              </a:spcAft>
              <a:buSzPts val="1200"/>
              <a:buChar char="●"/>
            </a:pPr>
            <a:r>
              <a:rPr lang="en">
                <a:solidFill>
                  <a:schemeClr val="hlink"/>
                </a:solidFill>
                <a:uFill>
                  <a:noFill/>
                </a:uFill>
                <a:hlinkClick r:id="rId3"/>
              </a:rPr>
              <a:t>Flat abstract background</a:t>
            </a:r>
            <a:endParaRPr/>
          </a:p>
        </p:txBody>
      </p:sp>
      <p:grpSp>
        <p:nvGrpSpPr>
          <p:cNvPr id="1862" name="Google Shape;1862;p74"/>
          <p:cNvGrpSpPr/>
          <p:nvPr/>
        </p:nvGrpSpPr>
        <p:grpSpPr>
          <a:xfrm>
            <a:off x="4864275" y="2920400"/>
            <a:ext cx="341450" cy="362800"/>
            <a:chOff x="4928300" y="3053725"/>
            <a:chExt cx="341450" cy="362800"/>
          </a:xfrm>
        </p:grpSpPr>
        <p:sp>
          <p:nvSpPr>
            <p:cNvPr id="1863" name="Google Shape;1863;p74"/>
            <p:cNvSpPr/>
            <p:nvPr/>
          </p:nvSpPr>
          <p:spPr>
            <a:xfrm>
              <a:off x="4928300" y="3053725"/>
              <a:ext cx="74700" cy="74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4"/>
            <p:cNvSpPr/>
            <p:nvPr/>
          </p:nvSpPr>
          <p:spPr>
            <a:xfrm>
              <a:off x="5061675" y="3053725"/>
              <a:ext cx="74700" cy="74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4"/>
            <p:cNvSpPr/>
            <p:nvPr/>
          </p:nvSpPr>
          <p:spPr>
            <a:xfrm>
              <a:off x="5195050" y="3053725"/>
              <a:ext cx="74700" cy="74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4"/>
            <p:cNvSpPr/>
            <p:nvPr/>
          </p:nvSpPr>
          <p:spPr>
            <a:xfrm>
              <a:off x="4928300" y="3197775"/>
              <a:ext cx="74700" cy="74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4"/>
            <p:cNvSpPr/>
            <p:nvPr/>
          </p:nvSpPr>
          <p:spPr>
            <a:xfrm>
              <a:off x="5061675" y="3197775"/>
              <a:ext cx="74700" cy="74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4"/>
            <p:cNvSpPr/>
            <p:nvPr/>
          </p:nvSpPr>
          <p:spPr>
            <a:xfrm>
              <a:off x="5195050" y="3197775"/>
              <a:ext cx="74700" cy="74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4"/>
            <p:cNvSpPr/>
            <p:nvPr/>
          </p:nvSpPr>
          <p:spPr>
            <a:xfrm>
              <a:off x="4928300" y="3341825"/>
              <a:ext cx="74700" cy="74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4"/>
            <p:cNvSpPr/>
            <p:nvPr/>
          </p:nvSpPr>
          <p:spPr>
            <a:xfrm>
              <a:off x="5061675" y="3341825"/>
              <a:ext cx="74700" cy="74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4"/>
            <p:cNvSpPr/>
            <p:nvPr/>
          </p:nvSpPr>
          <p:spPr>
            <a:xfrm>
              <a:off x="5195050" y="3341825"/>
              <a:ext cx="74700" cy="74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74"/>
          <p:cNvGrpSpPr/>
          <p:nvPr/>
        </p:nvGrpSpPr>
        <p:grpSpPr>
          <a:xfrm>
            <a:off x="5456524" y="3819850"/>
            <a:ext cx="1195772" cy="463500"/>
            <a:chOff x="3050174" y="3248950"/>
            <a:chExt cx="1195772" cy="463500"/>
          </a:xfrm>
        </p:grpSpPr>
        <p:sp>
          <p:nvSpPr>
            <p:cNvPr id="1873" name="Google Shape;1873;p74"/>
            <p:cNvSpPr/>
            <p:nvPr/>
          </p:nvSpPr>
          <p:spPr>
            <a:xfrm rot="-5400000">
              <a:off x="3018974" y="3280150"/>
              <a:ext cx="463500" cy="401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4"/>
            <p:cNvSpPr/>
            <p:nvPr/>
          </p:nvSpPr>
          <p:spPr>
            <a:xfrm rot="-5400000">
              <a:off x="3416310" y="3280150"/>
              <a:ext cx="463500" cy="4011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4"/>
            <p:cNvSpPr/>
            <p:nvPr/>
          </p:nvSpPr>
          <p:spPr>
            <a:xfrm rot="-5400000">
              <a:off x="3813645" y="3280150"/>
              <a:ext cx="463500" cy="4011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6" name="Google Shape;1876;p74"/>
          <p:cNvGrpSpPr/>
          <p:nvPr/>
        </p:nvGrpSpPr>
        <p:grpSpPr>
          <a:xfrm>
            <a:off x="5867350" y="2130646"/>
            <a:ext cx="1003100" cy="789719"/>
            <a:chOff x="5867350" y="2418800"/>
            <a:chExt cx="1003100" cy="501600"/>
          </a:xfrm>
        </p:grpSpPr>
        <p:cxnSp>
          <p:nvCxnSpPr>
            <p:cNvPr id="1877" name="Google Shape;1877;p74"/>
            <p:cNvCxnSpPr/>
            <p:nvPr/>
          </p:nvCxnSpPr>
          <p:spPr>
            <a:xfrm>
              <a:off x="5867350" y="2418800"/>
              <a:ext cx="0" cy="501600"/>
            </a:xfrm>
            <a:prstGeom prst="straightConnector1">
              <a:avLst/>
            </a:prstGeom>
            <a:noFill/>
            <a:ln cap="flat" cmpd="sng" w="19050">
              <a:solidFill>
                <a:schemeClr val="dk1"/>
              </a:solidFill>
              <a:prstDash val="solid"/>
              <a:round/>
              <a:headEnd len="med" w="med" type="none"/>
              <a:tailEnd len="med" w="med" type="none"/>
            </a:ln>
          </p:spPr>
        </p:cxnSp>
        <p:cxnSp>
          <p:nvCxnSpPr>
            <p:cNvPr id="1878" name="Google Shape;1878;p74"/>
            <p:cNvCxnSpPr/>
            <p:nvPr/>
          </p:nvCxnSpPr>
          <p:spPr>
            <a:xfrm>
              <a:off x="6010650" y="2418800"/>
              <a:ext cx="0" cy="501600"/>
            </a:xfrm>
            <a:prstGeom prst="straightConnector1">
              <a:avLst/>
            </a:prstGeom>
            <a:noFill/>
            <a:ln cap="flat" cmpd="sng" w="19050">
              <a:solidFill>
                <a:schemeClr val="dk1"/>
              </a:solidFill>
              <a:prstDash val="solid"/>
              <a:round/>
              <a:headEnd len="med" w="med" type="none"/>
              <a:tailEnd len="med" w="med" type="none"/>
            </a:ln>
          </p:spPr>
        </p:cxnSp>
        <p:cxnSp>
          <p:nvCxnSpPr>
            <p:cNvPr id="1879" name="Google Shape;1879;p74"/>
            <p:cNvCxnSpPr/>
            <p:nvPr/>
          </p:nvCxnSpPr>
          <p:spPr>
            <a:xfrm>
              <a:off x="6153950" y="2418800"/>
              <a:ext cx="0" cy="501600"/>
            </a:xfrm>
            <a:prstGeom prst="straightConnector1">
              <a:avLst/>
            </a:prstGeom>
            <a:noFill/>
            <a:ln cap="flat" cmpd="sng" w="19050">
              <a:solidFill>
                <a:schemeClr val="dk1"/>
              </a:solidFill>
              <a:prstDash val="solid"/>
              <a:round/>
              <a:headEnd len="med" w="med" type="none"/>
              <a:tailEnd len="med" w="med" type="none"/>
            </a:ln>
          </p:spPr>
        </p:cxnSp>
        <p:cxnSp>
          <p:nvCxnSpPr>
            <p:cNvPr id="1880" name="Google Shape;1880;p74"/>
            <p:cNvCxnSpPr/>
            <p:nvPr/>
          </p:nvCxnSpPr>
          <p:spPr>
            <a:xfrm>
              <a:off x="6297250" y="2418800"/>
              <a:ext cx="0" cy="501600"/>
            </a:xfrm>
            <a:prstGeom prst="straightConnector1">
              <a:avLst/>
            </a:prstGeom>
            <a:noFill/>
            <a:ln cap="flat" cmpd="sng" w="19050">
              <a:solidFill>
                <a:schemeClr val="dk1"/>
              </a:solidFill>
              <a:prstDash val="solid"/>
              <a:round/>
              <a:headEnd len="med" w="med" type="none"/>
              <a:tailEnd len="med" w="med" type="none"/>
            </a:ln>
          </p:spPr>
        </p:cxnSp>
        <p:cxnSp>
          <p:nvCxnSpPr>
            <p:cNvPr id="1881" name="Google Shape;1881;p74"/>
            <p:cNvCxnSpPr/>
            <p:nvPr/>
          </p:nvCxnSpPr>
          <p:spPr>
            <a:xfrm>
              <a:off x="6440550" y="2418800"/>
              <a:ext cx="0" cy="501600"/>
            </a:xfrm>
            <a:prstGeom prst="straightConnector1">
              <a:avLst/>
            </a:prstGeom>
            <a:noFill/>
            <a:ln cap="flat" cmpd="sng" w="19050">
              <a:solidFill>
                <a:schemeClr val="dk1"/>
              </a:solidFill>
              <a:prstDash val="solid"/>
              <a:round/>
              <a:headEnd len="med" w="med" type="none"/>
              <a:tailEnd len="med" w="med" type="none"/>
            </a:ln>
          </p:spPr>
        </p:cxnSp>
        <p:cxnSp>
          <p:nvCxnSpPr>
            <p:cNvPr id="1882" name="Google Shape;1882;p74"/>
            <p:cNvCxnSpPr/>
            <p:nvPr/>
          </p:nvCxnSpPr>
          <p:spPr>
            <a:xfrm>
              <a:off x="6583850" y="2418800"/>
              <a:ext cx="0" cy="501600"/>
            </a:xfrm>
            <a:prstGeom prst="straightConnector1">
              <a:avLst/>
            </a:prstGeom>
            <a:noFill/>
            <a:ln cap="flat" cmpd="sng" w="19050">
              <a:solidFill>
                <a:schemeClr val="dk1"/>
              </a:solidFill>
              <a:prstDash val="solid"/>
              <a:round/>
              <a:headEnd len="med" w="med" type="none"/>
              <a:tailEnd len="med" w="med" type="none"/>
            </a:ln>
          </p:spPr>
        </p:cxnSp>
        <p:cxnSp>
          <p:nvCxnSpPr>
            <p:cNvPr id="1883" name="Google Shape;1883;p74"/>
            <p:cNvCxnSpPr/>
            <p:nvPr/>
          </p:nvCxnSpPr>
          <p:spPr>
            <a:xfrm>
              <a:off x="6727150" y="2418800"/>
              <a:ext cx="0" cy="501600"/>
            </a:xfrm>
            <a:prstGeom prst="straightConnector1">
              <a:avLst/>
            </a:prstGeom>
            <a:noFill/>
            <a:ln cap="flat" cmpd="sng" w="19050">
              <a:solidFill>
                <a:schemeClr val="dk1"/>
              </a:solidFill>
              <a:prstDash val="solid"/>
              <a:round/>
              <a:headEnd len="med" w="med" type="none"/>
              <a:tailEnd len="med" w="med" type="none"/>
            </a:ln>
          </p:spPr>
        </p:cxnSp>
        <p:cxnSp>
          <p:nvCxnSpPr>
            <p:cNvPr id="1884" name="Google Shape;1884;p74"/>
            <p:cNvCxnSpPr/>
            <p:nvPr/>
          </p:nvCxnSpPr>
          <p:spPr>
            <a:xfrm>
              <a:off x="6870450" y="2418800"/>
              <a:ext cx="0" cy="501600"/>
            </a:xfrm>
            <a:prstGeom prst="straightConnector1">
              <a:avLst/>
            </a:prstGeom>
            <a:noFill/>
            <a:ln cap="flat" cmpd="sng" w="19050">
              <a:solidFill>
                <a:schemeClr val="dk1"/>
              </a:solidFill>
              <a:prstDash val="solid"/>
              <a:round/>
              <a:headEnd len="med" w="med" type="none"/>
              <a:tailEnd len="med" w="med" type="none"/>
            </a:ln>
          </p:spPr>
        </p:cxnSp>
      </p:grpSp>
      <p:grpSp>
        <p:nvGrpSpPr>
          <p:cNvPr id="1885" name="Google Shape;1885;p74"/>
          <p:cNvGrpSpPr/>
          <p:nvPr/>
        </p:nvGrpSpPr>
        <p:grpSpPr>
          <a:xfrm>
            <a:off x="3653075" y="3485900"/>
            <a:ext cx="832500" cy="965125"/>
            <a:chOff x="3220900" y="3155100"/>
            <a:chExt cx="832500" cy="965125"/>
          </a:xfrm>
        </p:grpSpPr>
        <p:sp>
          <p:nvSpPr>
            <p:cNvPr id="1886" name="Google Shape;1886;p74"/>
            <p:cNvSpPr/>
            <p:nvPr/>
          </p:nvSpPr>
          <p:spPr>
            <a:xfrm>
              <a:off x="3220900" y="3155100"/>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4"/>
            <p:cNvSpPr/>
            <p:nvPr/>
          </p:nvSpPr>
          <p:spPr>
            <a:xfrm>
              <a:off x="3220900" y="3331025"/>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4"/>
            <p:cNvSpPr/>
            <p:nvPr/>
          </p:nvSpPr>
          <p:spPr>
            <a:xfrm>
              <a:off x="3220900" y="3506950"/>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4"/>
            <p:cNvSpPr/>
            <p:nvPr/>
          </p:nvSpPr>
          <p:spPr>
            <a:xfrm>
              <a:off x="3220900" y="3682875"/>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4"/>
            <p:cNvSpPr/>
            <p:nvPr/>
          </p:nvSpPr>
          <p:spPr>
            <a:xfrm>
              <a:off x="3220900" y="3858800"/>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4"/>
            <p:cNvSpPr/>
            <p:nvPr/>
          </p:nvSpPr>
          <p:spPr>
            <a:xfrm>
              <a:off x="3220900" y="4034725"/>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4"/>
            <p:cNvSpPr/>
            <p:nvPr/>
          </p:nvSpPr>
          <p:spPr>
            <a:xfrm>
              <a:off x="3407650" y="3155100"/>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4"/>
            <p:cNvSpPr/>
            <p:nvPr/>
          </p:nvSpPr>
          <p:spPr>
            <a:xfrm>
              <a:off x="3407650" y="3331025"/>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4"/>
            <p:cNvSpPr/>
            <p:nvPr/>
          </p:nvSpPr>
          <p:spPr>
            <a:xfrm>
              <a:off x="3407650" y="3506950"/>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4"/>
            <p:cNvSpPr/>
            <p:nvPr/>
          </p:nvSpPr>
          <p:spPr>
            <a:xfrm>
              <a:off x="3407650" y="3682875"/>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4"/>
            <p:cNvSpPr/>
            <p:nvPr/>
          </p:nvSpPr>
          <p:spPr>
            <a:xfrm>
              <a:off x="3407650" y="3858800"/>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4"/>
            <p:cNvSpPr/>
            <p:nvPr/>
          </p:nvSpPr>
          <p:spPr>
            <a:xfrm>
              <a:off x="3407650" y="4034725"/>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4"/>
            <p:cNvSpPr/>
            <p:nvPr/>
          </p:nvSpPr>
          <p:spPr>
            <a:xfrm>
              <a:off x="3594400" y="3155100"/>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4"/>
            <p:cNvSpPr/>
            <p:nvPr/>
          </p:nvSpPr>
          <p:spPr>
            <a:xfrm>
              <a:off x="3594400" y="3331025"/>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4"/>
            <p:cNvSpPr/>
            <p:nvPr/>
          </p:nvSpPr>
          <p:spPr>
            <a:xfrm>
              <a:off x="3594400" y="3506950"/>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4"/>
            <p:cNvSpPr/>
            <p:nvPr/>
          </p:nvSpPr>
          <p:spPr>
            <a:xfrm>
              <a:off x="3594400" y="3682875"/>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4"/>
            <p:cNvSpPr/>
            <p:nvPr/>
          </p:nvSpPr>
          <p:spPr>
            <a:xfrm>
              <a:off x="3594400" y="3858800"/>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4"/>
            <p:cNvSpPr/>
            <p:nvPr/>
          </p:nvSpPr>
          <p:spPr>
            <a:xfrm>
              <a:off x="3594400" y="4034725"/>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4"/>
            <p:cNvSpPr/>
            <p:nvPr/>
          </p:nvSpPr>
          <p:spPr>
            <a:xfrm>
              <a:off x="3781150" y="3155100"/>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4"/>
            <p:cNvSpPr/>
            <p:nvPr/>
          </p:nvSpPr>
          <p:spPr>
            <a:xfrm>
              <a:off x="3781150" y="3331025"/>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4"/>
            <p:cNvSpPr/>
            <p:nvPr/>
          </p:nvSpPr>
          <p:spPr>
            <a:xfrm>
              <a:off x="3781150" y="3506950"/>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4"/>
            <p:cNvSpPr/>
            <p:nvPr/>
          </p:nvSpPr>
          <p:spPr>
            <a:xfrm>
              <a:off x="3781150" y="3682875"/>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4"/>
            <p:cNvSpPr/>
            <p:nvPr/>
          </p:nvSpPr>
          <p:spPr>
            <a:xfrm>
              <a:off x="3781150" y="3858800"/>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4"/>
            <p:cNvSpPr/>
            <p:nvPr/>
          </p:nvSpPr>
          <p:spPr>
            <a:xfrm>
              <a:off x="3781150" y="4034725"/>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4"/>
            <p:cNvSpPr/>
            <p:nvPr/>
          </p:nvSpPr>
          <p:spPr>
            <a:xfrm>
              <a:off x="3967900" y="3155100"/>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4"/>
            <p:cNvSpPr/>
            <p:nvPr/>
          </p:nvSpPr>
          <p:spPr>
            <a:xfrm>
              <a:off x="3967900" y="3331025"/>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4"/>
            <p:cNvSpPr/>
            <p:nvPr/>
          </p:nvSpPr>
          <p:spPr>
            <a:xfrm>
              <a:off x="3967900" y="3506950"/>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4"/>
            <p:cNvSpPr/>
            <p:nvPr/>
          </p:nvSpPr>
          <p:spPr>
            <a:xfrm>
              <a:off x="3967900" y="3682875"/>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4"/>
            <p:cNvSpPr/>
            <p:nvPr/>
          </p:nvSpPr>
          <p:spPr>
            <a:xfrm>
              <a:off x="3967900" y="3858800"/>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4"/>
            <p:cNvSpPr/>
            <p:nvPr/>
          </p:nvSpPr>
          <p:spPr>
            <a:xfrm>
              <a:off x="3967900" y="4034725"/>
              <a:ext cx="85500" cy="8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6" name="Google Shape;1916;p74"/>
          <p:cNvSpPr/>
          <p:nvPr/>
        </p:nvSpPr>
        <p:spPr>
          <a:xfrm>
            <a:off x="6918450" y="3075125"/>
            <a:ext cx="1003200" cy="1003200"/>
          </a:xfrm>
          <a:prstGeom prst="arc">
            <a:avLst>
              <a:gd fmla="val 16200000" name="adj1"/>
              <a:gd fmla="val 3820119" name="adj2"/>
            </a:avLst>
          </a:prstGeom>
          <a:noFill/>
          <a:ln cap="flat" cmpd="sng" w="1143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7" name="Google Shape;1917;p74"/>
          <p:cNvGrpSpPr/>
          <p:nvPr/>
        </p:nvGrpSpPr>
        <p:grpSpPr>
          <a:xfrm>
            <a:off x="1967050" y="2850975"/>
            <a:ext cx="1077900" cy="994863"/>
            <a:chOff x="1844325" y="3219125"/>
            <a:chExt cx="1077900" cy="994863"/>
          </a:xfrm>
        </p:grpSpPr>
        <p:cxnSp>
          <p:nvCxnSpPr>
            <p:cNvPr id="1918" name="Google Shape;1918;p74"/>
            <p:cNvCxnSpPr/>
            <p:nvPr/>
          </p:nvCxnSpPr>
          <p:spPr>
            <a:xfrm>
              <a:off x="1844325" y="3219125"/>
              <a:ext cx="1077900" cy="0"/>
            </a:xfrm>
            <a:prstGeom prst="straightConnector1">
              <a:avLst/>
            </a:prstGeom>
            <a:noFill/>
            <a:ln cap="flat" cmpd="sng" w="19050">
              <a:solidFill>
                <a:schemeClr val="dk2"/>
              </a:solidFill>
              <a:prstDash val="solid"/>
              <a:round/>
              <a:headEnd len="med" w="med" type="none"/>
              <a:tailEnd len="med" w="med" type="none"/>
            </a:ln>
          </p:spPr>
        </p:cxnSp>
        <p:cxnSp>
          <p:nvCxnSpPr>
            <p:cNvPr id="1919" name="Google Shape;1919;p74"/>
            <p:cNvCxnSpPr/>
            <p:nvPr/>
          </p:nvCxnSpPr>
          <p:spPr>
            <a:xfrm>
              <a:off x="1844325" y="3418098"/>
              <a:ext cx="1077900" cy="0"/>
            </a:xfrm>
            <a:prstGeom prst="straightConnector1">
              <a:avLst/>
            </a:prstGeom>
            <a:noFill/>
            <a:ln cap="flat" cmpd="sng" w="19050">
              <a:solidFill>
                <a:schemeClr val="dk2"/>
              </a:solidFill>
              <a:prstDash val="solid"/>
              <a:round/>
              <a:headEnd len="med" w="med" type="none"/>
              <a:tailEnd len="med" w="med" type="none"/>
            </a:ln>
          </p:spPr>
        </p:cxnSp>
        <p:cxnSp>
          <p:nvCxnSpPr>
            <p:cNvPr id="1920" name="Google Shape;1920;p74"/>
            <p:cNvCxnSpPr/>
            <p:nvPr/>
          </p:nvCxnSpPr>
          <p:spPr>
            <a:xfrm>
              <a:off x="1844325" y="3617070"/>
              <a:ext cx="1077900" cy="0"/>
            </a:xfrm>
            <a:prstGeom prst="straightConnector1">
              <a:avLst/>
            </a:prstGeom>
            <a:noFill/>
            <a:ln cap="flat" cmpd="sng" w="19050">
              <a:solidFill>
                <a:schemeClr val="dk2"/>
              </a:solidFill>
              <a:prstDash val="solid"/>
              <a:round/>
              <a:headEnd len="med" w="med" type="none"/>
              <a:tailEnd len="med" w="med" type="none"/>
            </a:ln>
          </p:spPr>
        </p:cxnSp>
        <p:cxnSp>
          <p:nvCxnSpPr>
            <p:cNvPr id="1921" name="Google Shape;1921;p74"/>
            <p:cNvCxnSpPr/>
            <p:nvPr/>
          </p:nvCxnSpPr>
          <p:spPr>
            <a:xfrm>
              <a:off x="1844325" y="3816043"/>
              <a:ext cx="1077900" cy="0"/>
            </a:xfrm>
            <a:prstGeom prst="straightConnector1">
              <a:avLst/>
            </a:prstGeom>
            <a:noFill/>
            <a:ln cap="flat" cmpd="sng" w="19050">
              <a:solidFill>
                <a:schemeClr val="dk2"/>
              </a:solidFill>
              <a:prstDash val="solid"/>
              <a:round/>
              <a:headEnd len="med" w="med" type="none"/>
              <a:tailEnd len="med" w="med" type="none"/>
            </a:ln>
          </p:spPr>
        </p:cxnSp>
        <p:cxnSp>
          <p:nvCxnSpPr>
            <p:cNvPr id="1922" name="Google Shape;1922;p74"/>
            <p:cNvCxnSpPr/>
            <p:nvPr/>
          </p:nvCxnSpPr>
          <p:spPr>
            <a:xfrm>
              <a:off x="1844325" y="4015015"/>
              <a:ext cx="1077900" cy="0"/>
            </a:xfrm>
            <a:prstGeom prst="straightConnector1">
              <a:avLst/>
            </a:prstGeom>
            <a:noFill/>
            <a:ln cap="flat" cmpd="sng" w="19050">
              <a:solidFill>
                <a:schemeClr val="dk2"/>
              </a:solidFill>
              <a:prstDash val="solid"/>
              <a:round/>
              <a:headEnd len="med" w="med" type="none"/>
              <a:tailEnd len="med" w="med" type="none"/>
            </a:ln>
          </p:spPr>
        </p:cxnSp>
        <p:cxnSp>
          <p:nvCxnSpPr>
            <p:cNvPr id="1923" name="Google Shape;1923;p74"/>
            <p:cNvCxnSpPr/>
            <p:nvPr/>
          </p:nvCxnSpPr>
          <p:spPr>
            <a:xfrm>
              <a:off x="1844325" y="4213988"/>
              <a:ext cx="10779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7" name="Shape 1927"/>
        <p:cNvGrpSpPr/>
        <p:nvPr/>
      </p:nvGrpSpPr>
      <p:grpSpPr>
        <a:xfrm>
          <a:off x="0" y="0"/>
          <a:ext cx="0" cy="0"/>
          <a:chOff x="0" y="0"/>
          <a:chExt cx="0" cy="0"/>
        </a:xfrm>
      </p:grpSpPr>
      <p:sp>
        <p:nvSpPr>
          <p:cNvPr id="1928" name="Google Shape;1928;p75"/>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929" name="Google Shape;1929;p75"/>
          <p:cNvSpPr txBox="1"/>
          <p:nvPr>
            <p:ph idx="1" type="body"/>
          </p:nvPr>
        </p:nvSpPr>
        <p:spPr>
          <a:xfrm>
            <a:off x="621100" y="1152475"/>
            <a:ext cx="7901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Did you like the resources on this template? Get then for free at out other websites:</a:t>
            </a:r>
            <a:endParaRPr/>
          </a:p>
          <a:p>
            <a:pPr indent="0" lvl="0" marL="0" rtl="0" algn="l">
              <a:spcBef>
                <a:spcPts val="1000"/>
              </a:spcBef>
              <a:spcAft>
                <a:spcPts val="0"/>
              </a:spcAft>
              <a:buClr>
                <a:schemeClr val="dk2"/>
              </a:buClr>
              <a:buSzPts val="1100"/>
              <a:buFont typeface="Arial"/>
              <a:buNone/>
            </a:pPr>
            <a:r>
              <a:rPr b="1" lang="en" sz="2400">
                <a:latin typeface="Montserrat"/>
                <a:ea typeface="Montserrat"/>
                <a:cs typeface="Montserrat"/>
                <a:sym typeface="Montserrat"/>
              </a:rPr>
              <a:t>PHOTOS:</a:t>
            </a:r>
            <a:endParaRPr b="1" sz="2400">
              <a:latin typeface="Montserrat"/>
              <a:ea typeface="Montserrat"/>
              <a:cs typeface="Montserrat"/>
              <a:sym typeface="Montserrat"/>
            </a:endParaRPr>
          </a:p>
          <a:p>
            <a:pPr indent="-304800" lvl="0" marL="457200" rtl="0" algn="l">
              <a:spcBef>
                <a:spcPts val="0"/>
              </a:spcBef>
              <a:spcAft>
                <a:spcPts val="0"/>
              </a:spcAft>
              <a:buSzPts val="1200"/>
              <a:buChar char="●"/>
            </a:pPr>
            <a:r>
              <a:rPr lang="en">
                <a:solidFill>
                  <a:schemeClr val="hlink"/>
                </a:solidFill>
                <a:uFill>
                  <a:noFill/>
                </a:uFill>
                <a:hlinkClick r:id="rId3"/>
              </a:rPr>
              <a:t>Earth globe surrounded by hands</a:t>
            </a:r>
            <a:endParaRPr sz="1700"/>
          </a:p>
          <a:p>
            <a:pPr indent="-304800" lvl="0" marL="457200" rtl="0" algn="l">
              <a:spcBef>
                <a:spcPts val="0"/>
              </a:spcBef>
              <a:spcAft>
                <a:spcPts val="0"/>
              </a:spcAft>
              <a:buSzPts val="1200"/>
              <a:buChar char="●"/>
            </a:pPr>
            <a:r>
              <a:rPr lang="en">
                <a:solidFill>
                  <a:schemeClr val="hlink"/>
                </a:solidFill>
                <a:uFill>
                  <a:noFill/>
                </a:uFill>
                <a:hlinkClick r:id="rId4"/>
              </a:rPr>
              <a:t>Person with magnifying glass looking at globe</a:t>
            </a:r>
            <a:endParaRPr/>
          </a:p>
          <a:p>
            <a:pPr indent="-304800" lvl="0" marL="457200" rtl="0" algn="l">
              <a:spcBef>
                <a:spcPts val="0"/>
              </a:spcBef>
              <a:spcAft>
                <a:spcPts val="0"/>
              </a:spcAft>
              <a:buSzPts val="1200"/>
              <a:buChar char="●"/>
            </a:pPr>
            <a:r>
              <a:rPr lang="en">
                <a:solidFill>
                  <a:schemeClr val="hlink"/>
                </a:solidFill>
                <a:uFill>
                  <a:noFill/>
                </a:uFill>
                <a:hlinkClick r:id="rId5"/>
              </a:rPr>
              <a:t>Person protesting with placard for world environment day outdoors</a:t>
            </a:r>
            <a:r>
              <a:rPr lang="en"/>
              <a:t> I</a:t>
            </a:r>
            <a:endParaRPr/>
          </a:p>
          <a:p>
            <a:pPr indent="-304800" lvl="0" marL="457200" rtl="0" algn="l">
              <a:spcBef>
                <a:spcPts val="0"/>
              </a:spcBef>
              <a:spcAft>
                <a:spcPts val="0"/>
              </a:spcAft>
              <a:buSzPts val="1200"/>
              <a:buChar char="●"/>
            </a:pPr>
            <a:r>
              <a:rPr lang="en">
                <a:solidFill>
                  <a:schemeClr val="hlink"/>
                </a:solidFill>
                <a:uFill>
                  <a:noFill/>
                </a:uFill>
                <a:hlinkClick r:id="rId6"/>
              </a:rPr>
              <a:t>Person protesting with placard for world environment day outdoors</a:t>
            </a:r>
            <a:r>
              <a:rPr lang="en" sz="1700"/>
              <a:t> II</a:t>
            </a:r>
            <a:endParaRPr sz="1700"/>
          </a:p>
          <a:p>
            <a:pPr indent="0" lvl="0" marL="0" rtl="0" algn="l">
              <a:spcBef>
                <a:spcPts val="1000"/>
              </a:spcBef>
              <a:spcAft>
                <a:spcPts val="0"/>
              </a:spcAft>
              <a:buNone/>
            </a:pPr>
            <a:r>
              <a:rPr b="1" lang="en" sz="2400">
                <a:latin typeface="Montserrat"/>
                <a:ea typeface="Montserrat"/>
                <a:cs typeface="Montserrat"/>
                <a:sym typeface="Montserrat"/>
              </a:rPr>
              <a:t>VECTORS:</a:t>
            </a:r>
            <a:endParaRPr b="1" sz="2400">
              <a:latin typeface="Montserrat"/>
              <a:ea typeface="Montserrat"/>
              <a:cs typeface="Montserrat"/>
              <a:sym typeface="Montserrat"/>
            </a:endParaRPr>
          </a:p>
          <a:p>
            <a:pPr indent="-304800" lvl="0" marL="457200" rtl="0" algn="l">
              <a:spcBef>
                <a:spcPts val="0"/>
              </a:spcBef>
              <a:spcAft>
                <a:spcPts val="0"/>
              </a:spcAft>
              <a:buSzPts val="1200"/>
              <a:buChar char="●"/>
            </a:pPr>
            <a:r>
              <a:rPr lang="en">
                <a:solidFill>
                  <a:schemeClr val="hlink"/>
                </a:solidFill>
                <a:uFill>
                  <a:noFill/>
                </a:uFill>
                <a:hlinkClick r:id="rId7"/>
              </a:rPr>
              <a:t>Flat design charity event twitch background</a:t>
            </a:r>
            <a:endParaRPr sz="1700"/>
          </a:p>
          <a:p>
            <a:pPr indent="0" lvl="0" marL="0" rtl="0" algn="l">
              <a:spcBef>
                <a:spcPts val="1000"/>
              </a:spcBef>
              <a:spcAft>
                <a:spcPts val="0"/>
              </a:spcAft>
              <a:buNone/>
            </a:pPr>
            <a:r>
              <a:rPr b="1" lang="en" sz="2400">
                <a:latin typeface="Montserrat"/>
                <a:ea typeface="Montserrat"/>
                <a:cs typeface="Montserrat"/>
                <a:sym typeface="Montserrat"/>
              </a:rPr>
              <a:t>ICONS PACK:</a:t>
            </a:r>
            <a:endParaRPr b="1" sz="2400">
              <a:latin typeface="Montserrat"/>
              <a:ea typeface="Montserrat"/>
              <a:cs typeface="Montserrat"/>
              <a:sym typeface="Montserrat"/>
            </a:endParaRPr>
          </a:p>
          <a:p>
            <a:pPr indent="-304800" lvl="0" marL="457200" rtl="0" algn="l">
              <a:spcBef>
                <a:spcPts val="0"/>
              </a:spcBef>
              <a:spcAft>
                <a:spcPts val="0"/>
              </a:spcAft>
              <a:buSzPts val="1200"/>
              <a:buChar char="●"/>
            </a:pPr>
            <a:r>
              <a:rPr lang="en">
                <a:solidFill>
                  <a:schemeClr val="hlink"/>
                </a:solidFill>
                <a:uFill>
                  <a:noFill/>
                </a:uFill>
                <a:hlinkClick r:id="rId8"/>
              </a:rPr>
              <a:t>Icon Pack: Career Advancement | Filled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33" name="Shape 1933"/>
        <p:cNvGrpSpPr/>
        <p:nvPr/>
      </p:nvGrpSpPr>
      <p:grpSpPr>
        <a:xfrm>
          <a:off x="0" y="0"/>
          <a:ext cx="0" cy="0"/>
          <a:chOff x="0" y="0"/>
          <a:chExt cx="0" cy="0"/>
        </a:xfrm>
      </p:grpSpPr>
      <p:sp>
        <p:nvSpPr>
          <p:cNvPr id="1934" name="Google Shape;1934;p76"/>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935" name="Google Shape;1935;p7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936" name="Google Shape;1936;p76"/>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41"/>
          <p:cNvSpPr txBox="1"/>
          <p:nvPr>
            <p:ph type="title"/>
          </p:nvPr>
        </p:nvSpPr>
        <p:spPr>
          <a:xfrm>
            <a:off x="2567700" y="1476700"/>
            <a:ext cx="4008600" cy="112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725" name="Google Shape;725;p41"/>
          <p:cNvSpPr txBox="1"/>
          <p:nvPr>
            <p:ph idx="1" type="subTitle"/>
          </p:nvPr>
        </p:nvSpPr>
        <p:spPr>
          <a:xfrm>
            <a:off x="2567700" y="2656100"/>
            <a:ext cx="4008600" cy="83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a:t>
            </a:r>
            <a:endParaRPr/>
          </a:p>
          <a:p>
            <a:pPr indent="0" lvl="0" marL="0" rtl="0" algn="ctr">
              <a:spcBef>
                <a:spcPts val="0"/>
              </a:spcBef>
              <a:spcAft>
                <a:spcPts val="0"/>
              </a:spcAft>
              <a:buNone/>
            </a:pPr>
            <a:r>
              <a:rPr lang="en"/>
              <a:t>write your email…</a:t>
            </a:r>
            <a:endParaRPr/>
          </a:p>
        </p:txBody>
      </p:sp>
      <p:sp>
        <p:nvSpPr>
          <p:cNvPr id="726" name="Google Shape;726;p41"/>
          <p:cNvSpPr/>
          <p:nvPr/>
        </p:nvSpPr>
        <p:spPr>
          <a:xfrm>
            <a:off x="4320050" y="4906200"/>
            <a:ext cx="49341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1"/>
          <p:cNvSpPr/>
          <p:nvPr/>
        </p:nvSpPr>
        <p:spPr>
          <a:xfrm>
            <a:off x="8395550" y="229702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 name="Google Shape;728;p41"/>
          <p:cNvGrpSpPr/>
          <p:nvPr/>
        </p:nvGrpSpPr>
        <p:grpSpPr>
          <a:xfrm>
            <a:off x="8499350" y="556325"/>
            <a:ext cx="47100" cy="431700"/>
            <a:chOff x="8618675" y="1460625"/>
            <a:chExt cx="47100" cy="431700"/>
          </a:xfrm>
        </p:grpSpPr>
        <p:sp>
          <p:nvSpPr>
            <p:cNvPr id="729" name="Google Shape;729;p41"/>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1"/>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1"/>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32" name="Google Shape;732;p41"/>
          <p:cNvCxnSpPr/>
          <p:nvPr/>
        </p:nvCxnSpPr>
        <p:spPr>
          <a:xfrm>
            <a:off x="591600" y="556325"/>
            <a:ext cx="0" cy="4658400"/>
          </a:xfrm>
          <a:prstGeom prst="straightConnector1">
            <a:avLst/>
          </a:prstGeom>
          <a:noFill/>
          <a:ln cap="flat" cmpd="sng" w="19050">
            <a:solidFill>
              <a:schemeClr val="dk1"/>
            </a:solidFill>
            <a:prstDash val="solid"/>
            <a:round/>
            <a:headEnd len="med" w="med" type="none"/>
            <a:tailEnd len="med" w="med" type="none"/>
          </a:ln>
        </p:spPr>
      </p:cxnSp>
      <p:sp>
        <p:nvSpPr>
          <p:cNvPr id="733" name="Google Shape;733;p41"/>
          <p:cNvSpPr/>
          <p:nvPr/>
        </p:nvSpPr>
        <p:spPr>
          <a:xfrm>
            <a:off x="8252675" y="42351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1"/>
          <p:cNvSpPr/>
          <p:nvPr/>
        </p:nvSpPr>
        <p:spPr>
          <a:xfrm>
            <a:off x="2044450" y="3916938"/>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1"/>
          <p:cNvSpPr/>
          <p:nvPr/>
        </p:nvSpPr>
        <p:spPr>
          <a:xfrm>
            <a:off x="1024975" y="43005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1"/>
          <p:cNvSpPr/>
          <p:nvPr/>
        </p:nvSpPr>
        <p:spPr>
          <a:xfrm>
            <a:off x="1743100" y="8960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1"/>
          <p:cNvSpPr/>
          <p:nvPr/>
        </p:nvSpPr>
        <p:spPr>
          <a:xfrm>
            <a:off x="7921700" y="2833613"/>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1"/>
          <p:cNvSpPr/>
          <p:nvPr/>
        </p:nvSpPr>
        <p:spPr>
          <a:xfrm>
            <a:off x="6297250" y="50952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40" name="Shape 1940"/>
        <p:cNvGrpSpPr/>
        <p:nvPr/>
      </p:nvGrpSpPr>
      <p:grpSpPr>
        <a:xfrm>
          <a:off x="0" y="0"/>
          <a:ext cx="0" cy="0"/>
          <a:chOff x="0" y="0"/>
          <a:chExt cx="0" cy="0"/>
        </a:xfrm>
      </p:grpSpPr>
      <p:sp>
        <p:nvSpPr>
          <p:cNvPr id="1941" name="Google Shape;1941;p77"/>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942" name="Google Shape;1942;p7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1943" name="Google Shape;1943;p7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47" name="Shape 1947"/>
        <p:cNvGrpSpPr/>
        <p:nvPr/>
      </p:nvGrpSpPr>
      <p:grpSpPr>
        <a:xfrm>
          <a:off x="0" y="0"/>
          <a:ext cx="0" cy="0"/>
          <a:chOff x="0" y="0"/>
          <a:chExt cx="0" cy="0"/>
        </a:xfrm>
      </p:grpSpPr>
      <p:sp>
        <p:nvSpPr>
          <p:cNvPr id="1948" name="Google Shape;1948;p78"/>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949" name="Google Shape;1949;p78"/>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Montserrat </a:t>
            </a:r>
            <a:r>
              <a:rPr b="1" lang="en" sz="1100">
                <a:solidFill>
                  <a:schemeClr val="lt1"/>
                </a:solidFill>
              </a:rPr>
              <a:t>bold</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https://fonts.google.com/specimen/Montserrat</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Clr>
                <a:schemeClr val="dk1"/>
              </a:buClr>
              <a:buSzPts val="1100"/>
              <a:buFont typeface="Arial"/>
              <a:buNone/>
            </a:pPr>
            <a:r>
              <a:rPr b="1" lang="en" sz="1100">
                <a:solidFill>
                  <a:schemeClr val="lt1"/>
                </a:solidFill>
              </a:rPr>
              <a:t>Montserrat regular</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https://fonts.google.com/specimen/Montserrat</a:t>
            </a:r>
            <a:r>
              <a:rPr lang="en" sz="1100">
                <a:solidFill>
                  <a:schemeClr val="lt1"/>
                </a:solidFill>
              </a:rPr>
              <a:t>)</a:t>
            </a:r>
            <a:endParaRPr b="1" sz="1100">
              <a:solidFill>
                <a:schemeClr val="lt1"/>
              </a:solidFill>
            </a:endParaRPr>
          </a:p>
        </p:txBody>
      </p:sp>
      <p:sp>
        <p:nvSpPr>
          <p:cNvPr id="1950" name="Google Shape;1950;p78"/>
          <p:cNvSpPr/>
          <p:nvPr/>
        </p:nvSpPr>
        <p:spPr>
          <a:xfrm>
            <a:off x="2583563" y="3235500"/>
            <a:ext cx="791400" cy="754200"/>
          </a:xfrm>
          <a:prstGeom prst="roundRect">
            <a:avLst>
              <a:gd fmla="val 16667" name="adj"/>
            </a:avLst>
          </a:prstGeom>
          <a:solidFill>
            <a:srgbClr val="5B594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8"/>
          <p:cNvSpPr/>
          <p:nvPr/>
        </p:nvSpPr>
        <p:spPr>
          <a:xfrm>
            <a:off x="3645382" y="3235500"/>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8"/>
          <p:cNvSpPr/>
          <p:nvPr/>
        </p:nvSpPr>
        <p:spPr>
          <a:xfrm>
            <a:off x="4707202" y="3235500"/>
            <a:ext cx="791400" cy="754200"/>
          </a:xfrm>
          <a:prstGeom prst="roundRect">
            <a:avLst>
              <a:gd fmla="val 16667" name="adj"/>
            </a:avLst>
          </a:prstGeom>
          <a:solidFill>
            <a:srgbClr val="E0AC4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8"/>
          <p:cNvSpPr txBox="1"/>
          <p:nvPr/>
        </p:nvSpPr>
        <p:spPr>
          <a:xfrm>
            <a:off x="2583563" y="33925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#5b5946</a:t>
            </a:r>
            <a:endParaRPr sz="1000">
              <a:solidFill>
                <a:srgbClr val="FFFFFF"/>
              </a:solidFill>
            </a:endParaRPr>
          </a:p>
        </p:txBody>
      </p:sp>
      <p:sp>
        <p:nvSpPr>
          <p:cNvPr id="1954" name="Google Shape;1954;p78"/>
          <p:cNvSpPr txBox="1"/>
          <p:nvPr/>
        </p:nvSpPr>
        <p:spPr>
          <a:xfrm>
            <a:off x="3645388" y="33925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1955" name="Google Shape;1955;p78"/>
          <p:cNvSpPr txBox="1"/>
          <p:nvPr/>
        </p:nvSpPr>
        <p:spPr>
          <a:xfrm>
            <a:off x="4707213" y="33925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#e0ac44</a:t>
            </a:r>
            <a:endParaRPr sz="1000">
              <a:solidFill>
                <a:srgbClr val="FFFFFF"/>
              </a:solidFill>
            </a:endParaRPr>
          </a:p>
        </p:txBody>
      </p:sp>
      <p:sp>
        <p:nvSpPr>
          <p:cNvPr id="1956" name="Google Shape;1956;p78"/>
          <p:cNvSpPr/>
          <p:nvPr/>
        </p:nvSpPr>
        <p:spPr>
          <a:xfrm>
            <a:off x="5769038" y="3235500"/>
            <a:ext cx="791400" cy="754200"/>
          </a:xfrm>
          <a:prstGeom prst="roundRect">
            <a:avLst>
              <a:gd fmla="val 16667" name="adj"/>
            </a:avLst>
          </a:prstGeom>
          <a:solidFill>
            <a:srgbClr val="DDBCA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8"/>
          <p:cNvSpPr txBox="1"/>
          <p:nvPr/>
        </p:nvSpPr>
        <p:spPr>
          <a:xfrm>
            <a:off x="5769038" y="33925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#ddbca3</a:t>
            </a:r>
            <a:endParaRPr sz="1000">
              <a:solidFill>
                <a:srgbClr val="FFFFFF"/>
              </a:solidFill>
            </a:endParaRPr>
          </a:p>
        </p:txBody>
      </p:sp>
      <p:sp>
        <p:nvSpPr>
          <p:cNvPr id="1958" name="Google Shape;1958;p7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62" name="Shape 1962"/>
        <p:cNvGrpSpPr/>
        <p:nvPr/>
      </p:nvGrpSpPr>
      <p:grpSpPr>
        <a:xfrm>
          <a:off x="0" y="0"/>
          <a:ext cx="0" cy="0"/>
          <a:chOff x="0" y="0"/>
          <a:chExt cx="0" cy="0"/>
        </a:xfrm>
      </p:grpSpPr>
      <p:sp>
        <p:nvSpPr>
          <p:cNvPr id="1963" name="Google Shape;1963;p79"/>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sp>
        <p:nvSpPr>
          <p:cNvPr id="1964" name="Google Shape;1964;p7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965" name="Google Shape;1965;p79"/>
          <p:cNvPicPr preferRelativeResize="0"/>
          <p:nvPr/>
        </p:nvPicPr>
        <p:blipFill rotWithShape="1">
          <a:blip r:embed="rId4">
            <a:alphaModFix/>
          </a:blip>
          <a:srcRect b="16540" l="0" r="0" t="16547"/>
          <a:stretch/>
        </p:blipFill>
        <p:spPr>
          <a:xfrm>
            <a:off x="510820" y="2688639"/>
            <a:ext cx="1606720" cy="1075075"/>
          </a:xfrm>
          <a:prstGeom prst="rect">
            <a:avLst/>
          </a:prstGeom>
          <a:noFill/>
          <a:ln>
            <a:noFill/>
          </a:ln>
        </p:spPr>
      </p:pic>
      <p:sp>
        <p:nvSpPr>
          <p:cNvPr id="1966" name="Google Shape;1966;p79">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967" name="Google Shape;1967;p79">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968" name="Google Shape;1968;p79">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969" name="Google Shape;1969;p79">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970" name="Google Shape;1970;p79"/>
          <p:cNvPicPr preferRelativeResize="0"/>
          <p:nvPr/>
        </p:nvPicPr>
        <p:blipFill rotWithShape="1">
          <a:blip r:embed="rId13">
            <a:alphaModFix/>
          </a:blip>
          <a:srcRect b="0" l="0" r="0" t="0"/>
          <a:stretch/>
        </p:blipFill>
        <p:spPr>
          <a:xfrm>
            <a:off x="2255077" y="2410850"/>
            <a:ext cx="1340595" cy="1340605"/>
          </a:xfrm>
          <a:prstGeom prst="rect">
            <a:avLst/>
          </a:prstGeom>
          <a:noFill/>
          <a:ln>
            <a:noFill/>
          </a:ln>
        </p:spPr>
      </p:pic>
      <p:pic>
        <p:nvPicPr>
          <p:cNvPr id="1971" name="Google Shape;1971;p79"/>
          <p:cNvPicPr preferRelativeResize="0"/>
          <p:nvPr/>
        </p:nvPicPr>
        <p:blipFill rotWithShape="1">
          <a:blip r:embed="rId14">
            <a:alphaModFix/>
          </a:blip>
          <a:srcRect b="6377" l="0" r="0" t="6377"/>
          <a:stretch/>
        </p:blipFill>
        <p:spPr>
          <a:xfrm>
            <a:off x="3774275" y="2532512"/>
            <a:ext cx="1448305" cy="1263590"/>
          </a:xfrm>
          <a:prstGeom prst="rect">
            <a:avLst/>
          </a:prstGeom>
          <a:noFill/>
          <a:ln>
            <a:noFill/>
          </a:ln>
        </p:spPr>
      </p:pic>
      <p:pic>
        <p:nvPicPr>
          <p:cNvPr id="1972" name="Google Shape;1972;p79"/>
          <p:cNvPicPr preferRelativeResize="0"/>
          <p:nvPr/>
        </p:nvPicPr>
        <p:blipFill rotWithShape="1">
          <a:blip r:embed="rId15">
            <a:alphaModFix/>
          </a:blip>
          <a:srcRect b="9256" l="0" r="0" t="9256"/>
          <a:stretch/>
        </p:blipFill>
        <p:spPr>
          <a:xfrm>
            <a:off x="5347337" y="2581527"/>
            <a:ext cx="1448285" cy="1180165"/>
          </a:xfrm>
          <a:prstGeom prst="rect">
            <a:avLst/>
          </a:prstGeom>
          <a:noFill/>
          <a:ln>
            <a:noFill/>
          </a:ln>
        </p:spPr>
      </p:pic>
      <p:pic>
        <p:nvPicPr>
          <p:cNvPr id="1973" name="Google Shape;1973;p79"/>
          <p:cNvPicPr preferRelativeResize="0"/>
          <p:nvPr/>
        </p:nvPicPr>
        <p:blipFill rotWithShape="1">
          <a:blip r:embed="rId16">
            <a:alphaModFix/>
          </a:blip>
          <a:srcRect b="14844" l="0" r="0" t="14837"/>
          <a:stretch/>
        </p:blipFill>
        <p:spPr>
          <a:xfrm>
            <a:off x="6836257" y="2523903"/>
            <a:ext cx="1796925" cy="1263600"/>
          </a:xfrm>
          <a:prstGeom prst="rect">
            <a:avLst/>
          </a:prstGeom>
          <a:noFill/>
          <a:ln>
            <a:noFill/>
          </a:ln>
        </p:spPr>
      </p:pic>
      <p:sp>
        <p:nvSpPr>
          <p:cNvPr id="1974" name="Google Shape;1974;p79">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78" name="Shape 1978"/>
        <p:cNvGrpSpPr/>
        <p:nvPr/>
      </p:nvGrpSpPr>
      <p:grpSpPr>
        <a:xfrm>
          <a:off x="0" y="0"/>
          <a:ext cx="0" cy="0"/>
          <a:chOff x="0" y="0"/>
          <a:chExt cx="0" cy="0"/>
        </a:xfrm>
      </p:grpSpPr>
      <p:grpSp>
        <p:nvGrpSpPr>
          <p:cNvPr id="1979" name="Google Shape;1979;p80"/>
          <p:cNvGrpSpPr/>
          <p:nvPr/>
        </p:nvGrpSpPr>
        <p:grpSpPr>
          <a:xfrm>
            <a:off x="5082708" y="3095784"/>
            <a:ext cx="442841" cy="514271"/>
            <a:chOff x="4727025" y="1332775"/>
            <a:chExt cx="59900" cy="69625"/>
          </a:xfrm>
        </p:grpSpPr>
        <p:sp>
          <p:nvSpPr>
            <p:cNvPr id="1980" name="Google Shape;1980;p8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2" name="Google Shape;1982;p80"/>
          <p:cNvGrpSpPr/>
          <p:nvPr/>
        </p:nvGrpSpPr>
        <p:grpSpPr>
          <a:xfrm>
            <a:off x="5758025" y="2343272"/>
            <a:ext cx="500909" cy="500899"/>
            <a:chOff x="4820425" y="1329900"/>
            <a:chExt cx="70175" cy="70350"/>
          </a:xfrm>
        </p:grpSpPr>
        <p:sp>
          <p:nvSpPr>
            <p:cNvPr id="1983" name="Google Shape;1983;p8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7" name="Google Shape;1987;p80"/>
          <p:cNvGrpSpPr/>
          <p:nvPr/>
        </p:nvGrpSpPr>
        <p:grpSpPr>
          <a:xfrm>
            <a:off x="6410648" y="2355062"/>
            <a:ext cx="538135" cy="493119"/>
            <a:chOff x="4903200" y="1331525"/>
            <a:chExt cx="73575" cy="67425"/>
          </a:xfrm>
        </p:grpSpPr>
        <p:sp>
          <p:nvSpPr>
            <p:cNvPr id="1988" name="Google Shape;1988;p8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89" name="Google Shape;1989;p8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0" name="Google Shape;1990;p80"/>
          <p:cNvGrpSpPr/>
          <p:nvPr/>
        </p:nvGrpSpPr>
        <p:grpSpPr>
          <a:xfrm>
            <a:off x="5670599" y="3097040"/>
            <a:ext cx="544563" cy="511895"/>
            <a:chOff x="4815575" y="1416800"/>
            <a:chExt cx="73750" cy="71400"/>
          </a:xfrm>
        </p:grpSpPr>
        <p:sp>
          <p:nvSpPr>
            <p:cNvPr id="1991" name="Google Shape;1991;p8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4" name="Google Shape;1994;p80"/>
          <p:cNvGrpSpPr/>
          <p:nvPr/>
        </p:nvGrpSpPr>
        <p:grpSpPr>
          <a:xfrm>
            <a:off x="6367224" y="3096746"/>
            <a:ext cx="602914" cy="512477"/>
            <a:chOff x="4902475" y="1418875"/>
            <a:chExt cx="74500" cy="63775"/>
          </a:xfrm>
        </p:grpSpPr>
        <p:sp>
          <p:nvSpPr>
            <p:cNvPr id="1995" name="Google Shape;1995;p8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0"/>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7" name="Google Shape;1997;p80"/>
          <p:cNvGrpSpPr/>
          <p:nvPr/>
        </p:nvGrpSpPr>
        <p:grpSpPr>
          <a:xfrm>
            <a:off x="5783096" y="3835985"/>
            <a:ext cx="515391" cy="525699"/>
            <a:chOff x="4818100" y="1507675"/>
            <a:chExt cx="71225" cy="71625"/>
          </a:xfrm>
        </p:grpSpPr>
        <p:sp>
          <p:nvSpPr>
            <p:cNvPr id="1998" name="Google Shape;1998;p8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2" name="Google Shape;2002;p80"/>
          <p:cNvGrpSpPr/>
          <p:nvPr/>
        </p:nvGrpSpPr>
        <p:grpSpPr>
          <a:xfrm>
            <a:off x="5121199" y="3857517"/>
            <a:ext cx="522956" cy="489869"/>
            <a:chOff x="4721450" y="1509475"/>
            <a:chExt cx="79350" cy="74325"/>
          </a:xfrm>
        </p:grpSpPr>
        <p:sp>
          <p:nvSpPr>
            <p:cNvPr id="2003" name="Google Shape;2003;p8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7" name="Google Shape;2007;p80"/>
          <p:cNvGrpSpPr/>
          <p:nvPr/>
        </p:nvGrpSpPr>
        <p:grpSpPr>
          <a:xfrm>
            <a:off x="6444441" y="3837269"/>
            <a:ext cx="525704" cy="535436"/>
            <a:chOff x="4906800" y="1507500"/>
            <a:chExt cx="70350" cy="71075"/>
          </a:xfrm>
        </p:grpSpPr>
        <p:sp>
          <p:nvSpPr>
            <p:cNvPr id="2008" name="Google Shape;2008;p8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3" name="Google Shape;2013;p80"/>
          <p:cNvGrpSpPr/>
          <p:nvPr/>
        </p:nvGrpSpPr>
        <p:grpSpPr>
          <a:xfrm>
            <a:off x="4477263" y="2343250"/>
            <a:ext cx="508054" cy="508095"/>
            <a:chOff x="3736598" y="2170606"/>
            <a:chExt cx="404889" cy="404889"/>
          </a:xfrm>
        </p:grpSpPr>
        <p:sp>
          <p:nvSpPr>
            <p:cNvPr id="2014" name="Google Shape;2014;p8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80"/>
          <p:cNvGrpSpPr/>
          <p:nvPr/>
        </p:nvGrpSpPr>
        <p:grpSpPr>
          <a:xfrm>
            <a:off x="3765303" y="2343345"/>
            <a:ext cx="575790" cy="507904"/>
            <a:chOff x="3161917" y="2170682"/>
            <a:chExt cx="458870" cy="404737"/>
          </a:xfrm>
        </p:grpSpPr>
        <p:sp>
          <p:nvSpPr>
            <p:cNvPr id="2019" name="Google Shape;2019;p8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020" name="Google Shape;2020;p8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2" name="Google Shape;2022;p80"/>
          <p:cNvGrpSpPr/>
          <p:nvPr/>
        </p:nvGrpSpPr>
        <p:grpSpPr>
          <a:xfrm>
            <a:off x="3792833" y="3103717"/>
            <a:ext cx="520730" cy="498567"/>
            <a:chOff x="3179914" y="2889488"/>
            <a:chExt cx="422876" cy="404911"/>
          </a:xfrm>
        </p:grpSpPr>
        <p:sp>
          <p:nvSpPr>
            <p:cNvPr id="2023" name="Google Shape;2023;p8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9" name="Google Shape;2029;p80"/>
          <p:cNvGrpSpPr/>
          <p:nvPr/>
        </p:nvGrpSpPr>
        <p:grpSpPr>
          <a:xfrm>
            <a:off x="4421513" y="3103677"/>
            <a:ext cx="516145" cy="498648"/>
            <a:chOff x="3729467" y="2889422"/>
            <a:chExt cx="419153" cy="404977"/>
          </a:xfrm>
        </p:grpSpPr>
        <p:sp>
          <p:nvSpPr>
            <p:cNvPr id="2030" name="Google Shape;2030;p8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7" name="Google Shape;2037;p80"/>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0"/>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0"/>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0"/>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1" name="Google Shape;2041;p80"/>
          <p:cNvGrpSpPr/>
          <p:nvPr/>
        </p:nvGrpSpPr>
        <p:grpSpPr>
          <a:xfrm>
            <a:off x="7141841" y="2550562"/>
            <a:ext cx="166473" cy="141497"/>
            <a:chOff x="4660325" y="1866850"/>
            <a:chExt cx="68350" cy="58100"/>
          </a:xfrm>
        </p:grpSpPr>
        <p:sp>
          <p:nvSpPr>
            <p:cNvPr id="2042" name="Google Shape;2042;p8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4" name="Google Shape;2044;p80"/>
          <p:cNvGrpSpPr/>
          <p:nvPr/>
        </p:nvGrpSpPr>
        <p:grpSpPr>
          <a:xfrm>
            <a:off x="7451186" y="2576286"/>
            <a:ext cx="162515" cy="90049"/>
            <a:chOff x="4791775" y="1877500"/>
            <a:chExt cx="66725" cy="36975"/>
          </a:xfrm>
        </p:grpSpPr>
        <p:sp>
          <p:nvSpPr>
            <p:cNvPr id="2045" name="Google Shape;2045;p8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7" name="Google Shape;2047;p80"/>
          <p:cNvGrpSpPr/>
          <p:nvPr/>
        </p:nvGrpSpPr>
        <p:grpSpPr>
          <a:xfrm>
            <a:off x="7772899" y="2576286"/>
            <a:ext cx="144979" cy="90049"/>
            <a:chOff x="4923925" y="1877500"/>
            <a:chExt cx="59525" cy="36975"/>
          </a:xfrm>
        </p:grpSpPr>
        <p:sp>
          <p:nvSpPr>
            <p:cNvPr id="2048" name="Google Shape;2048;p8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0" name="Google Shape;2050;p80"/>
          <p:cNvGrpSpPr/>
          <p:nvPr/>
        </p:nvGrpSpPr>
        <p:grpSpPr>
          <a:xfrm>
            <a:off x="8067390" y="2558477"/>
            <a:ext cx="141447" cy="125667"/>
            <a:chOff x="5058450" y="1870100"/>
            <a:chExt cx="58075" cy="51600"/>
          </a:xfrm>
        </p:grpSpPr>
        <p:sp>
          <p:nvSpPr>
            <p:cNvPr id="2051" name="Google Shape;2051;p8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3" name="Google Shape;2053;p80"/>
          <p:cNvGrpSpPr/>
          <p:nvPr/>
        </p:nvGrpSpPr>
        <p:grpSpPr>
          <a:xfrm>
            <a:off x="7481905" y="2980885"/>
            <a:ext cx="101077" cy="107645"/>
            <a:chOff x="4811425" y="2065025"/>
            <a:chExt cx="41500" cy="44200"/>
          </a:xfrm>
        </p:grpSpPr>
        <p:sp>
          <p:nvSpPr>
            <p:cNvPr id="2054" name="Google Shape;2054;p8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6" name="Google Shape;2056;p80"/>
          <p:cNvGrpSpPr/>
          <p:nvPr/>
        </p:nvGrpSpPr>
        <p:grpSpPr>
          <a:xfrm>
            <a:off x="7774342" y="2981098"/>
            <a:ext cx="120867" cy="107218"/>
            <a:chOff x="4929875" y="2065025"/>
            <a:chExt cx="49625" cy="44025"/>
          </a:xfrm>
        </p:grpSpPr>
        <p:sp>
          <p:nvSpPr>
            <p:cNvPr id="2057" name="Google Shape;2057;p8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9" name="Google Shape;2059;p80"/>
          <p:cNvGrpSpPr/>
          <p:nvPr/>
        </p:nvGrpSpPr>
        <p:grpSpPr>
          <a:xfrm>
            <a:off x="8103011" y="2984112"/>
            <a:ext cx="70206" cy="101191"/>
            <a:chOff x="5083925" y="2066350"/>
            <a:chExt cx="28825" cy="41550"/>
          </a:xfrm>
        </p:grpSpPr>
        <p:sp>
          <p:nvSpPr>
            <p:cNvPr id="2060" name="Google Shape;2060;p8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2" name="Google Shape;2062;p80"/>
          <p:cNvGrpSpPr/>
          <p:nvPr/>
        </p:nvGrpSpPr>
        <p:grpSpPr>
          <a:xfrm>
            <a:off x="7134565" y="2999759"/>
            <a:ext cx="181026" cy="69896"/>
            <a:chOff x="4659775" y="2072775"/>
            <a:chExt cx="74325" cy="28700"/>
          </a:xfrm>
        </p:grpSpPr>
        <p:sp>
          <p:nvSpPr>
            <p:cNvPr id="2063" name="Google Shape;2063;p8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6" name="Google Shape;2066;p80"/>
          <p:cNvGrpSpPr/>
          <p:nvPr/>
        </p:nvGrpSpPr>
        <p:grpSpPr>
          <a:xfrm>
            <a:off x="8054421" y="2790324"/>
            <a:ext cx="167387" cy="89197"/>
            <a:chOff x="4662475" y="1976500"/>
            <a:chExt cx="68725" cy="36625"/>
          </a:xfrm>
        </p:grpSpPr>
        <p:sp>
          <p:nvSpPr>
            <p:cNvPr id="2067" name="Google Shape;2067;p8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0" name="Google Shape;2070;p80"/>
          <p:cNvGrpSpPr/>
          <p:nvPr/>
        </p:nvGrpSpPr>
        <p:grpSpPr>
          <a:xfrm>
            <a:off x="7751326" y="2793764"/>
            <a:ext cx="166899" cy="82317"/>
            <a:chOff x="4920150" y="1977875"/>
            <a:chExt cx="68525" cy="33800"/>
          </a:xfrm>
        </p:grpSpPr>
        <p:sp>
          <p:nvSpPr>
            <p:cNvPr id="2071" name="Google Shape;2071;p8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4" name="Google Shape;2074;p80"/>
          <p:cNvGrpSpPr/>
          <p:nvPr/>
        </p:nvGrpSpPr>
        <p:grpSpPr>
          <a:xfrm>
            <a:off x="7162483" y="3197682"/>
            <a:ext cx="125190" cy="127859"/>
            <a:chOff x="4676550" y="2160575"/>
            <a:chExt cx="51400" cy="52500"/>
          </a:xfrm>
        </p:grpSpPr>
        <p:sp>
          <p:nvSpPr>
            <p:cNvPr id="2075" name="Google Shape;2075;p8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8" name="Google Shape;2078;p80"/>
          <p:cNvGrpSpPr/>
          <p:nvPr/>
        </p:nvGrpSpPr>
        <p:grpSpPr>
          <a:xfrm>
            <a:off x="7459741" y="3204714"/>
            <a:ext cx="145405" cy="113794"/>
            <a:chOff x="4768325" y="2163475"/>
            <a:chExt cx="59700" cy="46725"/>
          </a:xfrm>
        </p:grpSpPr>
        <p:sp>
          <p:nvSpPr>
            <p:cNvPr id="2079" name="Google Shape;2079;p8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1" name="Google Shape;2081;p80"/>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0"/>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0"/>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0"/>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0"/>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0"/>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7" name="Google Shape;2087;p80"/>
          <p:cNvGrpSpPr/>
          <p:nvPr/>
        </p:nvGrpSpPr>
        <p:grpSpPr>
          <a:xfrm>
            <a:off x="7476059" y="3459808"/>
            <a:ext cx="112768" cy="106853"/>
            <a:chOff x="4768575" y="2253950"/>
            <a:chExt cx="46300" cy="43875"/>
          </a:xfrm>
        </p:grpSpPr>
        <p:sp>
          <p:nvSpPr>
            <p:cNvPr id="2088" name="Google Shape;2088;p8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0" name="Google Shape;2090;p80"/>
          <p:cNvGrpSpPr/>
          <p:nvPr/>
        </p:nvGrpSpPr>
        <p:grpSpPr>
          <a:xfrm>
            <a:off x="7775682" y="3948834"/>
            <a:ext cx="118187" cy="146246"/>
            <a:chOff x="4960900" y="2433225"/>
            <a:chExt cx="48525" cy="60050"/>
          </a:xfrm>
        </p:grpSpPr>
        <p:sp>
          <p:nvSpPr>
            <p:cNvPr id="2091" name="Google Shape;2091;p8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3" name="Google Shape;2093;p80"/>
          <p:cNvGrpSpPr/>
          <p:nvPr/>
        </p:nvGrpSpPr>
        <p:grpSpPr>
          <a:xfrm>
            <a:off x="7464247" y="4212895"/>
            <a:ext cx="136394" cy="143810"/>
            <a:chOff x="4854075" y="2527625"/>
            <a:chExt cx="56000" cy="59050"/>
          </a:xfrm>
        </p:grpSpPr>
        <p:sp>
          <p:nvSpPr>
            <p:cNvPr id="2094" name="Google Shape;2094;p8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6" name="Google Shape;2096;p80"/>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0"/>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0"/>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9" name="Google Shape;2099;p80"/>
          <p:cNvGrpSpPr/>
          <p:nvPr/>
        </p:nvGrpSpPr>
        <p:grpSpPr>
          <a:xfrm>
            <a:off x="8088458" y="3676639"/>
            <a:ext cx="99312" cy="160797"/>
            <a:chOff x="5059700" y="2334775"/>
            <a:chExt cx="40775" cy="66025"/>
          </a:xfrm>
        </p:grpSpPr>
        <p:sp>
          <p:nvSpPr>
            <p:cNvPr id="2100" name="Google Shape;2100;p8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9" name="Google Shape;2109;p80"/>
          <p:cNvGrpSpPr/>
          <p:nvPr/>
        </p:nvGrpSpPr>
        <p:grpSpPr>
          <a:xfrm>
            <a:off x="8045622" y="3941771"/>
            <a:ext cx="184984" cy="160371"/>
            <a:chOff x="5037700" y="2430325"/>
            <a:chExt cx="75950" cy="65850"/>
          </a:xfrm>
        </p:grpSpPr>
        <p:sp>
          <p:nvSpPr>
            <p:cNvPr id="2110" name="Google Shape;2110;p8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2" name="Google Shape;2112;p80"/>
          <p:cNvGrpSpPr/>
          <p:nvPr/>
        </p:nvGrpSpPr>
        <p:grpSpPr>
          <a:xfrm>
            <a:off x="7465128" y="3708223"/>
            <a:ext cx="173014" cy="97629"/>
            <a:chOff x="4756975" y="2341800"/>
            <a:chExt cx="91975" cy="51925"/>
          </a:xfrm>
        </p:grpSpPr>
        <p:sp>
          <p:nvSpPr>
            <p:cNvPr id="2113" name="Google Shape;2113;p8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3" name="Google Shape;2133;p80"/>
          <p:cNvGrpSpPr/>
          <p:nvPr/>
        </p:nvGrpSpPr>
        <p:grpSpPr>
          <a:xfrm>
            <a:off x="7732065" y="4196920"/>
            <a:ext cx="212497" cy="175761"/>
            <a:chOff x="4943575" y="2516350"/>
            <a:chExt cx="98675" cy="81700"/>
          </a:xfrm>
        </p:grpSpPr>
        <p:sp>
          <p:nvSpPr>
            <p:cNvPr id="2134" name="Google Shape;2134;p8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2" name="Google Shape;2212;p80"/>
          <p:cNvGrpSpPr/>
          <p:nvPr/>
        </p:nvGrpSpPr>
        <p:grpSpPr>
          <a:xfrm>
            <a:off x="1990126" y="3423163"/>
            <a:ext cx="965351" cy="134611"/>
            <a:chOff x="4411970" y="2962952"/>
            <a:chExt cx="706544" cy="104212"/>
          </a:xfrm>
        </p:grpSpPr>
        <p:sp>
          <p:nvSpPr>
            <p:cNvPr id="2213" name="Google Shape;2213;p8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7" name="Google Shape;2217;p80"/>
          <p:cNvGrpSpPr/>
          <p:nvPr/>
        </p:nvGrpSpPr>
        <p:grpSpPr>
          <a:xfrm>
            <a:off x="1990126" y="3012077"/>
            <a:ext cx="960158" cy="289172"/>
            <a:chOff x="4411970" y="2726085"/>
            <a:chExt cx="643107" cy="193659"/>
          </a:xfrm>
        </p:grpSpPr>
        <p:sp>
          <p:nvSpPr>
            <p:cNvPr id="2218" name="Google Shape;2218;p8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80"/>
          <p:cNvGrpSpPr/>
          <p:nvPr/>
        </p:nvGrpSpPr>
        <p:grpSpPr>
          <a:xfrm>
            <a:off x="993018" y="3278187"/>
            <a:ext cx="833173" cy="259209"/>
            <a:chOff x="4411970" y="4340222"/>
            <a:chExt cx="779467" cy="242683"/>
          </a:xfrm>
        </p:grpSpPr>
        <p:sp>
          <p:nvSpPr>
            <p:cNvPr id="2222" name="Google Shape;2222;p8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5" name="Google Shape;2225;p80"/>
          <p:cNvGrpSpPr/>
          <p:nvPr/>
        </p:nvGrpSpPr>
        <p:grpSpPr>
          <a:xfrm>
            <a:off x="1990126" y="2673933"/>
            <a:ext cx="965160" cy="216230"/>
            <a:chOff x="4411970" y="2468674"/>
            <a:chExt cx="747317" cy="167425"/>
          </a:xfrm>
        </p:grpSpPr>
        <p:sp>
          <p:nvSpPr>
            <p:cNvPr id="2226" name="Google Shape;2226;p8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8" name="Google Shape;2228;p80"/>
          <p:cNvGrpSpPr/>
          <p:nvPr/>
        </p:nvGrpSpPr>
        <p:grpSpPr>
          <a:xfrm>
            <a:off x="988873" y="2578650"/>
            <a:ext cx="810451" cy="319148"/>
            <a:chOff x="4411970" y="3686602"/>
            <a:chExt cx="797845" cy="314215"/>
          </a:xfrm>
        </p:grpSpPr>
        <p:sp>
          <p:nvSpPr>
            <p:cNvPr id="2229" name="Google Shape;2229;p80"/>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0"/>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0"/>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0"/>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0"/>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4" name="Google Shape;2234;p80"/>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5" name="Google Shape;2235;p80"/>
          <p:cNvGrpSpPr/>
          <p:nvPr/>
        </p:nvGrpSpPr>
        <p:grpSpPr>
          <a:xfrm>
            <a:off x="988970" y="2333174"/>
            <a:ext cx="1970333" cy="208784"/>
            <a:chOff x="6336019" y="3733725"/>
            <a:chExt cx="2566206" cy="351310"/>
          </a:xfrm>
        </p:grpSpPr>
        <p:sp>
          <p:nvSpPr>
            <p:cNvPr id="2236" name="Google Shape;2236;p80"/>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0"/>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0"/>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0"/>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0" name="Google Shape;2240;p80"/>
          <p:cNvGrpSpPr/>
          <p:nvPr/>
        </p:nvGrpSpPr>
        <p:grpSpPr>
          <a:xfrm>
            <a:off x="1990126" y="3940729"/>
            <a:ext cx="946551" cy="153200"/>
            <a:chOff x="4404545" y="3301592"/>
            <a:chExt cx="782403" cy="129272"/>
          </a:xfrm>
        </p:grpSpPr>
        <p:sp>
          <p:nvSpPr>
            <p:cNvPr id="2241" name="Google Shape;2241;p8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0"/>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3" name="Google Shape;2243;p80"/>
          <p:cNvGrpSpPr/>
          <p:nvPr/>
        </p:nvGrpSpPr>
        <p:grpSpPr>
          <a:xfrm>
            <a:off x="1990126" y="3679688"/>
            <a:ext cx="962257" cy="139127"/>
            <a:chOff x="4411970" y="3131459"/>
            <a:chExt cx="710520" cy="117397"/>
          </a:xfrm>
        </p:grpSpPr>
        <p:sp>
          <p:nvSpPr>
            <p:cNvPr id="2244" name="Google Shape;2244;p8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246" name="Google Shape;2246;p80"/>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7" name="Google Shape;2247;p80"/>
          <p:cNvGrpSpPr/>
          <p:nvPr/>
        </p:nvGrpSpPr>
        <p:grpSpPr>
          <a:xfrm>
            <a:off x="990271" y="3614482"/>
            <a:ext cx="823838" cy="458988"/>
            <a:chOff x="4411970" y="1801825"/>
            <a:chExt cx="734586" cy="409262"/>
          </a:xfrm>
        </p:grpSpPr>
        <p:sp>
          <p:nvSpPr>
            <p:cNvPr id="2248" name="Google Shape;2248;p8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0" name="Google Shape;2250;p80"/>
          <p:cNvGrpSpPr/>
          <p:nvPr/>
        </p:nvGrpSpPr>
        <p:grpSpPr>
          <a:xfrm>
            <a:off x="990271" y="4162908"/>
            <a:ext cx="856348" cy="212039"/>
            <a:chOff x="4411970" y="2233974"/>
            <a:chExt cx="763574" cy="189068"/>
          </a:xfrm>
        </p:grpSpPr>
        <p:sp>
          <p:nvSpPr>
            <p:cNvPr id="2251" name="Google Shape;2251;p80"/>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0"/>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3" name="Google Shape;2253;p80"/>
          <p:cNvGrpSpPr/>
          <p:nvPr/>
        </p:nvGrpSpPr>
        <p:grpSpPr>
          <a:xfrm>
            <a:off x="3100467" y="2338244"/>
            <a:ext cx="511602" cy="511602"/>
            <a:chOff x="5681300" y="2527788"/>
            <a:chExt cx="805800" cy="805800"/>
          </a:xfrm>
        </p:grpSpPr>
        <p:sp>
          <p:nvSpPr>
            <p:cNvPr id="2254" name="Google Shape;2254;p80"/>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6" name="Google Shape;2256;p80"/>
          <p:cNvGrpSpPr/>
          <p:nvPr/>
        </p:nvGrpSpPr>
        <p:grpSpPr>
          <a:xfrm>
            <a:off x="3097662" y="3104827"/>
            <a:ext cx="513021" cy="512935"/>
            <a:chOff x="4049800" y="640400"/>
            <a:chExt cx="858900" cy="858900"/>
          </a:xfrm>
        </p:grpSpPr>
        <p:sp>
          <p:nvSpPr>
            <p:cNvPr id="2257" name="Google Shape;2257;p80"/>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0"/>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9" name="Google Shape;2259;p80"/>
          <p:cNvGrpSpPr/>
          <p:nvPr/>
        </p:nvGrpSpPr>
        <p:grpSpPr>
          <a:xfrm>
            <a:off x="3014861" y="3756719"/>
            <a:ext cx="686489" cy="686585"/>
            <a:chOff x="5080188" y="927900"/>
            <a:chExt cx="961200" cy="961200"/>
          </a:xfrm>
        </p:grpSpPr>
        <p:sp>
          <p:nvSpPr>
            <p:cNvPr id="2260" name="Google Shape;2260;p80"/>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0"/>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0"/>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0"/>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8" name="Google Shape;2268;p80"/>
          <p:cNvGrpSpPr/>
          <p:nvPr/>
        </p:nvGrpSpPr>
        <p:grpSpPr>
          <a:xfrm>
            <a:off x="3798012" y="3849448"/>
            <a:ext cx="510373" cy="510937"/>
            <a:chOff x="7508249" y="1522825"/>
            <a:chExt cx="1326332" cy="1322987"/>
          </a:xfrm>
        </p:grpSpPr>
        <p:sp>
          <p:nvSpPr>
            <p:cNvPr id="2269" name="Google Shape;2269;p80"/>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0"/>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0"/>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0"/>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0"/>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0"/>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0"/>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0"/>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0"/>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0"/>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9" name="Google Shape;2279;p80"/>
          <p:cNvGrpSpPr/>
          <p:nvPr/>
        </p:nvGrpSpPr>
        <p:grpSpPr>
          <a:xfrm>
            <a:off x="4489605" y="3850853"/>
            <a:ext cx="492652" cy="503348"/>
            <a:chOff x="6039282" y="1042577"/>
            <a:chExt cx="734315" cy="731929"/>
          </a:xfrm>
        </p:grpSpPr>
        <p:sp>
          <p:nvSpPr>
            <p:cNvPr id="2280" name="Google Shape;2280;p8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1" name="Google Shape;2301;p80"/>
          <p:cNvGrpSpPr/>
          <p:nvPr/>
        </p:nvGrpSpPr>
        <p:grpSpPr>
          <a:xfrm>
            <a:off x="5130019" y="2346894"/>
            <a:ext cx="483304" cy="504902"/>
            <a:chOff x="1825800" y="1651625"/>
            <a:chExt cx="568125" cy="591775"/>
          </a:xfrm>
        </p:grpSpPr>
        <p:sp>
          <p:nvSpPr>
            <p:cNvPr id="2302" name="Google Shape;2302;p80"/>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0"/>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0"/>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0"/>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0"/>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8" name="Google Shape;2308;p80"/>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0"/>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0"/>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0"/>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0"/>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2313" name="Google Shape;2313;p8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grpSp>
        <p:nvGrpSpPr>
          <p:cNvPr id="2318" name="Google Shape;2318;p81"/>
          <p:cNvGrpSpPr/>
          <p:nvPr/>
        </p:nvGrpSpPr>
        <p:grpSpPr>
          <a:xfrm>
            <a:off x="722058" y="957091"/>
            <a:ext cx="2492868" cy="1379876"/>
            <a:chOff x="2654821" y="2311071"/>
            <a:chExt cx="2279715" cy="1262120"/>
          </a:xfrm>
        </p:grpSpPr>
        <p:grpSp>
          <p:nvGrpSpPr>
            <p:cNvPr id="2319" name="Google Shape;2319;p81"/>
            <p:cNvGrpSpPr/>
            <p:nvPr/>
          </p:nvGrpSpPr>
          <p:grpSpPr>
            <a:xfrm>
              <a:off x="4034269" y="2840745"/>
              <a:ext cx="40212" cy="36437"/>
              <a:chOff x="4293400" y="2574725"/>
              <a:chExt cx="84425" cy="80100"/>
            </a:xfrm>
          </p:grpSpPr>
          <p:sp>
            <p:nvSpPr>
              <p:cNvPr id="2320" name="Google Shape;2320;p8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21" name="Google Shape;2321;p8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2" name="Google Shape;2322;p81"/>
            <p:cNvGrpSpPr/>
            <p:nvPr/>
          </p:nvGrpSpPr>
          <p:grpSpPr>
            <a:xfrm>
              <a:off x="3894606" y="2334874"/>
              <a:ext cx="913198" cy="518984"/>
              <a:chOff x="4000175" y="1462675"/>
              <a:chExt cx="1917275" cy="1140875"/>
            </a:xfrm>
          </p:grpSpPr>
          <p:sp>
            <p:nvSpPr>
              <p:cNvPr id="2323" name="Google Shape;2323;p8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24" name="Google Shape;2324;p81"/>
              <p:cNvGrpSpPr/>
              <p:nvPr/>
            </p:nvGrpSpPr>
            <p:grpSpPr>
              <a:xfrm>
                <a:off x="4000175" y="1462675"/>
                <a:ext cx="1917275" cy="1140875"/>
                <a:chOff x="4000175" y="1462675"/>
                <a:chExt cx="1917275" cy="1140875"/>
              </a:xfrm>
            </p:grpSpPr>
            <p:sp>
              <p:nvSpPr>
                <p:cNvPr id="2325" name="Google Shape;2325;p8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26" name="Google Shape;2326;p8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30" name="Google Shape;2330;p8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31" name="Google Shape;2331;p81"/>
            <p:cNvGrpSpPr/>
            <p:nvPr/>
          </p:nvGrpSpPr>
          <p:grpSpPr>
            <a:xfrm>
              <a:off x="3875768" y="2846704"/>
              <a:ext cx="44796" cy="47366"/>
              <a:chOff x="3960625" y="2587825"/>
              <a:chExt cx="94050" cy="104125"/>
            </a:xfrm>
          </p:grpSpPr>
          <p:sp>
            <p:nvSpPr>
              <p:cNvPr id="2332" name="Google Shape;2332;p8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33" name="Google Shape;2333;p8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4" name="Google Shape;2334;p81"/>
            <p:cNvGrpSpPr/>
            <p:nvPr/>
          </p:nvGrpSpPr>
          <p:grpSpPr>
            <a:xfrm>
              <a:off x="3782759" y="2807162"/>
              <a:ext cx="82686" cy="85487"/>
              <a:chOff x="3765350" y="2500900"/>
              <a:chExt cx="173600" cy="187925"/>
            </a:xfrm>
          </p:grpSpPr>
          <p:sp>
            <p:nvSpPr>
              <p:cNvPr id="2335" name="Google Shape;2335;p8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36" name="Google Shape;2336;p8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1" name="Google Shape;2341;p81"/>
            <p:cNvGrpSpPr/>
            <p:nvPr/>
          </p:nvGrpSpPr>
          <p:grpSpPr>
            <a:xfrm>
              <a:off x="3775674" y="2798496"/>
              <a:ext cx="40545" cy="23564"/>
              <a:chOff x="3750475" y="2481850"/>
              <a:chExt cx="85125" cy="51800"/>
            </a:xfrm>
          </p:grpSpPr>
          <p:sp>
            <p:nvSpPr>
              <p:cNvPr id="2342" name="Google Shape;2342;p8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44" name="Google Shape;2344;p81"/>
            <p:cNvGrpSpPr/>
            <p:nvPr/>
          </p:nvGrpSpPr>
          <p:grpSpPr>
            <a:xfrm>
              <a:off x="3716946" y="2776024"/>
              <a:ext cx="81971" cy="76912"/>
              <a:chOff x="3627175" y="2432450"/>
              <a:chExt cx="172100" cy="169075"/>
            </a:xfrm>
          </p:grpSpPr>
          <p:sp>
            <p:nvSpPr>
              <p:cNvPr id="2345" name="Google Shape;2345;p8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47" name="Google Shape;2347;p8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48" name="Google Shape;2348;p81"/>
            <p:cNvGrpSpPr/>
            <p:nvPr/>
          </p:nvGrpSpPr>
          <p:grpSpPr>
            <a:xfrm>
              <a:off x="3685682" y="2845624"/>
              <a:ext cx="29311" cy="45055"/>
              <a:chOff x="3561536" y="2585450"/>
              <a:chExt cx="61539" cy="99045"/>
            </a:xfrm>
          </p:grpSpPr>
          <p:sp>
            <p:nvSpPr>
              <p:cNvPr id="2349" name="Google Shape;2349;p8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51" name="Google Shape;2351;p81"/>
            <p:cNvGrpSpPr/>
            <p:nvPr/>
          </p:nvGrpSpPr>
          <p:grpSpPr>
            <a:xfrm>
              <a:off x="3849905" y="2572252"/>
              <a:ext cx="74339" cy="119559"/>
              <a:chOff x="3906325" y="1984500"/>
              <a:chExt cx="156075" cy="262825"/>
            </a:xfrm>
          </p:grpSpPr>
          <p:sp>
            <p:nvSpPr>
              <p:cNvPr id="2352" name="Google Shape;2352;p8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53" name="Google Shape;2353;p8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4" name="Google Shape;2354;p81"/>
            <p:cNvGrpSpPr/>
            <p:nvPr/>
          </p:nvGrpSpPr>
          <p:grpSpPr>
            <a:xfrm>
              <a:off x="2654821" y="2414345"/>
              <a:ext cx="667570" cy="558731"/>
              <a:chOff x="1397225" y="1637375"/>
              <a:chExt cx="1401575" cy="1228250"/>
            </a:xfrm>
          </p:grpSpPr>
          <p:sp>
            <p:nvSpPr>
              <p:cNvPr id="2355" name="Google Shape;2355;p8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56" name="Google Shape;2356;p81"/>
              <p:cNvGrpSpPr/>
              <p:nvPr/>
            </p:nvGrpSpPr>
            <p:grpSpPr>
              <a:xfrm>
                <a:off x="1397225" y="1637375"/>
                <a:ext cx="1398775" cy="1228250"/>
                <a:chOff x="1397225" y="1637375"/>
                <a:chExt cx="1398775" cy="1228250"/>
              </a:xfrm>
            </p:grpSpPr>
            <p:sp>
              <p:nvSpPr>
                <p:cNvPr id="2357" name="Google Shape;2357;p8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59" name="Google Shape;2359;p81"/>
            <p:cNvGrpSpPr/>
            <p:nvPr/>
          </p:nvGrpSpPr>
          <p:grpSpPr>
            <a:xfrm>
              <a:off x="3230417" y="3103734"/>
              <a:ext cx="282982" cy="280332"/>
              <a:chOff x="2605700" y="3152850"/>
              <a:chExt cx="594125" cy="616250"/>
            </a:xfrm>
          </p:grpSpPr>
          <p:sp>
            <p:nvSpPr>
              <p:cNvPr id="2360" name="Google Shape;2360;p8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61" name="Google Shape;2361;p8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362" name="Google Shape;2362;p81"/>
            <p:cNvGrpSpPr/>
            <p:nvPr/>
          </p:nvGrpSpPr>
          <p:grpSpPr>
            <a:xfrm>
              <a:off x="3265985" y="3226989"/>
              <a:ext cx="87151" cy="346202"/>
              <a:chOff x="2680375" y="3423800"/>
              <a:chExt cx="182975" cy="761050"/>
            </a:xfrm>
          </p:grpSpPr>
          <p:sp>
            <p:nvSpPr>
              <p:cNvPr id="2363" name="Google Shape;2363;p8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64" name="Google Shape;2364;p8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5" name="Google Shape;2365;p81"/>
            <p:cNvGrpSpPr/>
            <p:nvPr/>
          </p:nvGrpSpPr>
          <p:grpSpPr>
            <a:xfrm>
              <a:off x="3855466" y="3289811"/>
              <a:ext cx="112514" cy="94210"/>
              <a:chOff x="3918000" y="3561900"/>
              <a:chExt cx="236225" cy="207100"/>
            </a:xfrm>
          </p:grpSpPr>
          <p:sp>
            <p:nvSpPr>
              <p:cNvPr id="2366" name="Google Shape;2366;p8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67" name="Google Shape;2367;p8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8" name="Google Shape;2368;p8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371" name="Google Shape;2371;p81"/>
            <p:cNvGrpSpPr/>
            <p:nvPr/>
          </p:nvGrpSpPr>
          <p:grpSpPr>
            <a:xfrm>
              <a:off x="2905224" y="2311071"/>
              <a:ext cx="596721" cy="528992"/>
              <a:chOff x="1922950" y="1410350"/>
              <a:chExt cx="1252825" cy="1162875"/>
            </a:xfrm>
          </p:grpSpPr>
          <p:sp>
            <p:nvSpPr>
              <p:cNvPr id="2372" name="Google Shape;2372;p8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388" name="Google Shape;2388;p8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08" name="Google Shape;2408;p8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09" name="Google Shape;2409;p8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0" name="Google Shape;2410;p81"/>
            <p:cNvGrpSpPr/>
            <p:nvPr/>
          </p:nvGrpSpPr>
          <p:grpSpPr>
            <a:xfrm>
              <a:off x="3280929" y="3294542"/>
              <a:ext cx="109894" cy="272224"/>
              <a:chOff x="2711750" y="3572300"/>
              <a:chExt cx="230725" cy="598425"/>
            </a:xfrm>
          </p:grpSpPr>
          <p:sp>
            <p:nvSpPr>
              <p:cNvPr id="2411" name="Google Shape;2411;p8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3" name="Google Shape;2413;p8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4" name="Google Shape;2414;p81"/>
            <p:cNvGrpSpPr/>
            <p:nvPr/>
          </p:nvGrpSpPr>
          <p:grpSpPr>
            <a:xfrm>
              <a:off x="3790439" y="2408636"/>
              <a:ext cx="73017" cy="75684"/>
              <a:chOff x="3781475" y="1624825"/>
              <a:chExt cx="153300" cy="166375"/>
            </a:xfrm>
          </p:grpSpPr>
          <p:sp>
            <p:nvSpPr>
              <p:cNvPr id="2415" name="Google Shape;2415;p8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9" name="Google Shape;2419;p8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6" name="Google Shape;2426;p81"/>
            <p:cNvGrpSpPr/>
            <p:nvPr/>
          </p:nvGrpSpPr>
          <p:grpSpPr>
            <a:xfrm>
              <a:off x="4403342" y="3107749"/>
              <a:ext cx="316680" cy="101374"/>
              <a:chOff x="5068275" y="3161675"/>
              <a:chExt cx="664875" cy="222850"/>
            </a:xfrm>
          </p:grpSpPr>
          <p:sp>
            <p:nvSpPr>
              <p:cNvPr id="2427" name="Google Shape;2427;p8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1" name="Google Shape;2431;p8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0" name="Google Shape;2460;p81"/>
            <p:cNvGrpSpPr/>
            <p:nvPr/>
          </p:nvGrpSpPr>
          <p:grpSpPr>
            <a:xfrm>
              <a:off x="3697513" y="2707266"/>
              <a:ext cx="59549" cy="79733"/>
              <a:chOff x="3586375" y="2281300"/>
              <a:chExt cx="125025" cy="175275"/>
            </a:xfrm>
          </p:grpSpPr>
          <p:sp>
            <p:nvSpPr>
              <p:cNvPr id="2461" name="Google Shape;2461;p8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3" name="Google Shape;2463;p8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4" name="Google Shape;2464;p81"/>
            <p:cNvGrpSpPr/>
            <p:nvPr/>
          </p:nvGrpSpPr>
          <p:grpSpPr>
            <a:xfrm>
              <a:off x="4513224" y="3221724"/>
              <a:ext cx="274563" cy="280321"/>
              <a:chOff x="5298975" y="3412225"/>
              <a:chExt cx="576450" cy="616225"/>
            </a:xfrm>
          </p:grpSpPr>
          <p:sp>
            <p:nvSpPr>
              <p:cNvPr id="2465" name="Google Shape;2465;p8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66" name="Google Shape;2466;p8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7" name="Google Shape;2467;p81"/>
            <p:cNvGrpSpPr/>
            <p:nvPr/>
          </p:nvGrpSpPr>
          <p:grpSpPr>
            <a:xfrm>
              <a:off x="4824403" y="3421846"/>
              <a:ext cx="110132" cy="130647"/>
              <a:chOff x="5952300" y="3852150"/>
              <a:chExt cx="231225" cy="287200"/>
            </a:xfrm>
          </p:grpSpPr>
          <p:sp>
            <p:nvSpPr>
              <p:cNvPr id="2468" name="Google Shape;2468;p8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0" name="Google Shape;2470;p8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8" name="Google Shape;2478;p81"/>
            <p:cNvGrpSpPr/>
            <p:nvPr/>
          </p:nvGrpSpPr>
          <p:grpSpPr>
            <a:xfrm>
              <a:off x="4295710" y="3079670"/>
              <a:ext cx="14968" cy="27135"/>
              <a:chOff x="4842300" y="3099950"/>
              <a:chExt cx="31425" cy="59650"/>
            </a:xfrm>
          </p:grpSpPr>
          <p:sp>
            <p:nvSpPr>
              <p:cNvPr id="2479" name="Google Shape;2479;p8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3" name="Google Shape;2483;p8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1" name="Google Shape;2491;p81"/>
            <p:cNvGrpSpPr/>
            <p:nvPr/>
          </p:nvGrpSpPr>
          <p:grpSpPr>
            <a:xfrm>
              <a:off x="3831056" y="2816010"/>
              <a:ext cx="37378" cy="27612"/>
              <a:chOff x="3866750" y="2520350"/>
              <a:chExt cx="78475" cy="60700"/>
            </a:xfrm>
          </p:grpSpPr>
          <p:sp>
            <p:nvSpPr>
              <p:cNvPr id="2492" name="Google Shape;2492;p8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6" name="Google Shape;2496;p8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13" name="Google Shape;2513;p8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25" name="Google Shape;2525;p8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8" name="Google Shape;2538;p81"/>
            <p:cNvGrpSpPr/>
            <p:nvPr/>
          </p:nvGrpSpPr>
          <p:grpSpPr>
            <a:xfrm>
              <a:off x="3632736" y="3051591"/>
              <a:ext cx="63288" cy="45217"/>
              <a:chOff x="3450375" y="3038225"/>
              <a:chExt cx="132875" cy="99400"/>
            </a:xfrm>
          </p:grpSpPr>
          <p:sp>
            <p:nvSpPr>
              <p:cNvPr id="2539" name="Google Shape;2539;p8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1" name="Google Shape;2541;p8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50" name="Google Shape;2550;p8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60" name="Google Shape;2560;p8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66" name="Google Shape;2566;p8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6" name="Google Shape;2576;p81"/>
          <p:cNvGrpSpPr/>
          <p:nvPr/>
        </p:nvGrpSpPr>
        <p:grpSpPr>
          <a:xfrm>
            <a:off x="719115" y="2852867"/>
            <a:ext cx="2622876" cy="1333540"/>
            <a:chOff x="238125" y="1038125"/>
            <a:chExt cx="7146800" cy="3633625"/>
          </a:xfrm>
        </p:grpSpPr>
        <p:sp>
          <p:nvSpPr>
            <p:cNvPr id="2577" name="Google Shape;2577;p8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81"/>
          <p:cNvGrpSpPr/>
          <p:nvPr/>
        </p:nvGrpSpPr>
        <p:grpSpPr>
          <a:xfrm>
            <a:off x="5834043" y="994977"/>
            <a:ext cx="2590840" cy="1380235"/>
            <a:chOff x="233350" y="949250"/>
            <a:chExt cx="7137300" cy="3802300"/>
          </a:xfrm>
        </p:grpSpPr>
        <p:sp>
          <p:nvSpPr>
            <p:cNvPr id="4150" name="Google Shape;4150;p8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81"/>
          <p:cNvGrpSpPr/>
          <p:nvPr/>
        </p:nvGrpSpPr>
        <p:grpSpPr>
          <a:xfrm>
            <a:off x="7648472" y="3039750"/>
            <a:ext cx="104231" cy="320340"/>
            <a:chOff x="7564426" y="3224343"/>
            <a:chExt cx="119985" cy="368801"/>
          </a:xfrm>
        </p:grpSpPr>
        <p:sp>
          <p:nvSpPr>
            <p:cNvPr id="4202" name="Google Shape;4202;p8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81"/>
          <p:cNvGrpSpPr/>
          <p:nvPr/>
        </p:nvGrpSpPr>
        <p:grpSpPr>
          <a:xfrm>
            <a:off x="7347961" y="3033852"/>
            <a:ext cx="189489" cy="332132"/>
            <a:chOff x="8370831" y="3202002"/>
            <a:chExt cx="218129" cy="382376"/>
          </a:xfrm>
        </p:grpSpPr>
        <p:sp>
          <p:nvSpPr>
            <p:cNvPr id="4205" name="Google Shape;4205;p8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81"/>
          <p:cNvGrpSpPr/>
          <p:nvPr/>
        </p:nvGrpSpPr>
        <p:grpSpPr>
          <a:xfrm>
            <a:off x="8071350" y="3444984"/>
            <a:ext cx="309429" cy="267000"/>
            <a:chOff x="6742064" y="3750480"/>
            <a:chExt cx="399315" cy="344560"/>
          </a:xfrm>
        </p:grpSpPr>
        <p:sp>
          <p:nvSpPr>
            <p:cNvPr id="4208" name="Google Shape;4208;p8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81"/>
          <p:cNvGrpSpPr/>
          <p:nvPr/>
        </p:nvGrpSpPr>
        <p:grpSpPr>
          <a:xfrm>
            <a:off x="7610369" y="3796031"/>
            <a:ext cx="180437" cy="281608"/>
            <a:chOff x="7248525" y="3739696"/>
            <a:chExt cx="230531" cy="359790"/>
          </a:xfrm>
        </p:grpSpPr>
        <p:sp>
          <p:nvSpPr>
            <p:cNvPr id="4211" name="Google Shape;4211;p8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81"/>
          <p:cNvGrpSpPr/>
          <p:nvPr/>
        </p:nvGrpSpPr>
        <p:grpSpPr>
          <a:xfrm>
            <a:off x="7856288" y="3439255"/>
            <a:ext cx="162896" cy="278710"/>
            <a:chOff x="7601242" y="3729267"/>
            <a:chExt cx="222566" cy="380803"/>
          </a:xfrm>
        </p:grpSpPr>
        <p:sp>
          <p:nvSpPr>
            <p:cNvPr id="4214" name="Google Shape;4214;p8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6" name="Google Shape;4216;p81"/>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7" name="Google Shape;4217;p81"/>
          <p:cNvGrpSpPr/>
          <p:nvPr/>
        </p:nvGrpSpPr>
        <p:grpSpPr>
          <a:xfrm>
            <a:off x="7345934" y="3440396"/>
            <a:ext cx="193543" cy="275990"/>
            <a:chOff x="8304647" y="3738687"/>
            <a:chExt cx="225076" cy="320956"/>
          </a:xfrm>
        </p:grpSpPr>
        <p:sp>
          <p:nvSpPr>
            <p:cNvPr id="4218" name="Google Shape;4218;p8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81"/>
          <p:cNvGrpSpPr/>
          <p:nvPr/>
        </p:nvGrpSpPr>
        <p:grpSpPr>
          <a:xfrm>
            <a:off x="7618426" y="3440396"/>
            <a:ext cx="178492" cy="275990"/>
            <a:chOff x="8615101" y="3738687"/>
            <a:chExt cx="207573" cy="320956"/>
          </a:xfrm>
        </p:grpSpPr>
        <p:sp>
          <p:nvSpPr>
            <p:cNvPr id="4222" name="Google Shape;4222;p8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5" name="Google Shape;4225;p81"/>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6" name="Google Shape;4226;p81"/>
          <p:cNvGrpSpPr/>
          <p:nvPr/>
        </p:nvGrpSpPr>
        <p:grpSpPr>
          <a:xfrm>
            <a:off x="6013131" y="3561884"/>
            <a:ext cx="557670" cy="511283"/>
            <a:chOff x="6015419" y="3716859"/>
            <a:chExt cx="557671" cy="511283"/>
          </a:xfrm>
        </p:grpSpPr>
        <p:sp>
          <p:nvSpPr>
            <p:cNvPr id="4227" name="Google Shape;4227;p8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8" name="Google Shape;4228;p81"/>
            <p:cNvGrpSpPr/>
            <p:nvPr/>
          </p:nvGrpSpPr>
          <p:grpSpPr>
            <a:xfrm>
              <a:off x="6036094" y="3716980"/>
              <a:ext cx="529860" cy="510468"/>
              <a:chOff x="6036094" y="3716980"/>
              <a:chExt cx="529860" cy="510468"/>
            </a:xfrm>
          </p:grpSpPr>
          <p:sp>
            <p:nvSpPr>
              <p:cNvPr id="4229" name="Google Shape;4229;p8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9" name="Google Shape;4239;p81"/>
          <p:cNvGrpSpPr/>
          <p:nvPr/>
        </p:nvGrpSpPr>
        <p:grpSpPr>
          <a:xfrm>
            <a:off x="6642016" y="2918653"/>
            <a:ext cx="576302" cy="511871"/>
            <a:chOff x="6644304" y="3073628"/>
            <a:chExt cx="576302" cy="511871"/>
          </a:xfrm>
        </p:grpSpPr>
        <p:sp>
          <p:nvSpPr>
            <p:cNvPr id="4240" name="Google Shape;4240;p8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1" name="Google Shape;4241;p81"/>
            <p:cNvGrpSpPr/>
            <p:nvPr/>
          </p:nvGrpSpPr>
          <p:grpSpPr>
            <a:xfrm>
              <a:off x="6712169" y="3085440"/>
              <a:ext cx="481622" cy="494913"/>
              <a:chOff x="6712169" y="3085440"/>
              <a:chExt cx="481622" cy="494913"/>
            </a:xfrm>
          </p:grpSpPr>
          <p:sp>
            <p:nvSpPr>
              <p:cNvPr id="4242" name="Google Shape;4242;p8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7" name="Google Shape;4247;p8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0" name="Google Shape;4250;p81"/>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1" name="Google Shape;4251;p81"/>
          <p:cNvGrpSpPr/>
          <p:nvPr/>
        </p:nvGrpSpPr>
        <p:grpSpPr>
          <a:xfrm>
            <a:off x="6649867" y="3561648"/>
            <a:ext cx="560631" cy="511352"/>
            <a:chOff x="6652154" y="3716623"/>
            <a:chExt cx="560631" cy="511352"/>
          </a:xfrm>
        </p:grpSpPr>
        <p:sp>
          <p:nvSpPr>
            <p:cNvPr id="4252" name="Google Shape;4252;p8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3" name="Google Shape;4253;p81"/>
            <p:cNvGrpSpPr/>
            <p:nvPr/>
          </p:nvGrpSpPr>
          <p:grpSpPr>
            <a:xfrm>
              <a:off x="6669657" y="3716715"/>
              <a:ext cx="466779" cy="464290"/>
              <a:chOff x="6669657" y="3716715"/>
              <a:chExt cx="466779" cy="464290"/>
            </a:xfrm>
          </p:grpSpPr>
          <p:sp>
            <p:nvSpPr>
              <p:cNvPr id="4254" name="Google Shape;4254;p8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7" name="Google Shape;4267;p81"/>
          <p:cNvGrpSpPr/>
          <p:nvPr/>
        </p:nvGrpSpPr>
        <p:grpSpPr>
          <a:xfrm>
            <a:off x="7843958" y="3843056"/>
            <a:ext cx="187557" cy="187557"/>
            <a:chOff x="8565775" y="671075"/>
            <a:chExt cx="441000" cy="441000"/>
          </a:xfrm>
        </p:grpSpPr>
        <p:sp>
          <p:nvSpPr>
            <p:cNvPr id="4268" name="Google Shape;4268;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0" name="Google Shape;4270;p81"/>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1"/>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2" name="Google Shape;4272;p81"/>
          <p:cNvGrpSpPr/>
          <p:nvPr/>
        </p:nvGrpSpPr>
        <p:grpSpPr>
          <a:xfrm>
            <a:off x="5997813" y="2921275"/>
            <a:ext cx="587871" cy="512373"/>
            <a:chOff x="6000100" y="3076250"/>
            <a:chExt cx="587871" cy="512373"/>
          </a:xfrm>
        </p:grpSpPr>
        <p:sp>
          <p:nvSpPr>
            <p:cNvPr id="4273" name="Google Shape;4273;p8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4" name="Google Shape;4274;p81"/>
            <p:cNvGrpSpPr/>
            <p:nvPr/>
          </p:nvGrpSpPr>
          <p:grpSpPr>
            <a:xfrm>
              <a:off x="6031360" y="3076713"/>
              <a:ext cx="539107" cy="480965"/>
              <a:chOff x="6031360" y="3076713"/>
              <a:chExt cx="539107" cy="480965"/>
            </a:xfrm>
          </p:grpSpPr>
          <p:sp>
            <p:nvSpPr>
              <p:cNvPr id="4275" name="Google Shape;4275;p8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2" name="Google Shape;4282;p81"/>
          <p:cNvGrpSpPr/>
          <p:nvPr/>
        </p:nvGrpSpPr>
        <p:grpSpPr>
          <a:xfrm>
            <a:off x="3369304" y="940638"/>
            <a:ext cx="2310381" cy="1488888"/>
            <a:chOff x="229225" y="549050"/>
            <a:chExt cx="7161750" cy="4615275"/>
          </a:xfrm>
        </p:grpSpPr>
        <p:sp>
          <p:nvSpPr>
            <p:cNvPr id="4283" name="Google Shape;4283;p81"/>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1"/>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1"/>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1"/>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1"/>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1"/>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1"/>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1"/>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1"/>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1"/>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1"/>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1"/>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1"/>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1"/>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1"/>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1"/>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1"/>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1"/>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1"/>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1"/>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1"/>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1"/>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1"/>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1"/>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1"/>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1"/>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1"/>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1"/>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1"/>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1"/>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1"/>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1"/>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1"/>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1"/>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1"/>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1"/>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1"/>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1"/>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1"/>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1"/>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1"/>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1"/>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1"/>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1"/>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1"/>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1"/>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1"/>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1"/>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1"/>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1"/>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1"/>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1"/>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1"/>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1"/>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1"/>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1"/>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1"/>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1"/>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1"/>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1"/>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1"/>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1"/>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1"/>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1"/>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1"/>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1"/>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1"/>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1"/>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1"/>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1"/>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1"/>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1"/>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1"/>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1"/>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1"/>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1"/>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1"/>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1"/>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1"/>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1"/>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1"/>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1"/>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1"/>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1"/>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1"/>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1"/>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1"/>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1"/>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1"/>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1"/>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1"/>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1"/>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1"/>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1"/>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1"/>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1"/>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1"/>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1"/>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1"/>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1"/>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1"/>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1"/>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1"/>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1"/>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1"/>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1"/>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1"/>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1"/>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1"/>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1"/>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1"/>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1"/>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1"/>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1"/>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1"/>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1"/>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1"/>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81"/>
          <p:cNvGrpSpPr/>
          <p:nvPr/>
        </p:nvGrpSpPr>
        <p:grpSpPr>
          <a:xfrm>
            <a:off x="3514722" y="2832485"/>
            <a:ext cx="2310282" cy="1374222"/>
            <a:chOff x="238125" y="732525"/>
            <a:chExt cx="7130500" cy="4241425"/>
          </a:xfrm>
        </p:grpSpPr>
        <p:sp>
          <p:nvSpPr>
            <p:cNvPr id="4401" name="Google Shape;4401;p81"/>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1"/>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1"/>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1"/>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1"/>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1"/>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1"/>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1"/>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1"/>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1"/>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1"/>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1"/>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1"/>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1"/>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1"/>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1"/>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1"/>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1"/>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1"/>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1"/>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1"/>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1"/>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1"/>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1"/>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1"/>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1"/>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1"/>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1"/>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1"/>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1"/>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1"/>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1"/>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1"/>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1"/>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1"/>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1"/>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1"/>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1"/>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1"/>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1"/>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1"/>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1"/>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1"/>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1"/>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1"/>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1"/>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1"/>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1"/>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1"/>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1"/>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1"/>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1"/>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1"/>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1"/>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1"/>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1"/>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1"/>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1"/>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1"/>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1"/>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1"/>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1"/>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1"/>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1"/>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1"/>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1"/>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1"/>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1"/>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1"/>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1"/>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1"/>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1"/>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1"/>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1"/>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1"/>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1"/>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1"/>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1"/>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1"/>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1"/>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1"/>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1"/>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1"/>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1"/>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1"/>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1"/>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1"/>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1"/>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1"/>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1"/>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1"/>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1"/>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1"/>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1"/>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1"/>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1"/>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1"/>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1"/>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1"/>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1"/>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1"/>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1"/>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1"/>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1"/>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1"/>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1"/>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1"/>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1"/>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1"/>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1"/>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1"/>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1"/>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1"/>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1"/>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8" name="Shape 4518"/>
        <p:cNvGrpSpPr/>
        <p:nvPr/>
      </p:nvGrpSpPr>
      <p:grpSpPr>
        <a:xfrm>
          <a:off x="0" y="0"/>
          <a:ext cx="0" cy="0"/>
          <a:chOff x="0" y="0"/>
          <a:chExt cx="0" cy="0"/>
        </a:xfrm>
      </p:grpSpPr>
      <p:grpSp>
        <p:nvGrpSpPr>
          <p:cNvPr id="4519" name="Google Shape;4519;p82"/>
          <p:cNvGrpSpPr/>
          <p:nvPr/>
        </p:nvGrpSpPr>
        <p:grpSpPr>
          <a:xfrm>
            <a:off x="729274" y="969771"/>
            <a:ext cx="2507799" cy="206239"/>
            <a:chOff x="106648" y="895722"/>
            <a:chExt cx="4481413" cy="374300"/>
          </a:xfrm>
        </p:grpSpPr>
        <p:grpSp>
          <p:nvGrpSpPr>
            <p:cNvPr id="4520" name="Google Shape;4520;p82"/>
            <p:cNvGrpSpPr/>
            <p:nvPr/>
          </p:nvGrpSpPr>
          <p:grpSpPr>
            <a:xfrm>
              <a:off x="2233276" y="895722"/>
              <a:ext cx="1082667" cy="223591"/>
              <a:chOff x="4808316" y="2800065"/>
              <a:chExt cx="1999386" cy="412910"/>
            </a:xfrm>
          </p:grpSpPr>
          <p:sp>
            <p:nvSpPr>
              <p:cNvPr id="4521" name="Google Shape;4521;p8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2" name="Google Shape;4522;p82"/>
              <p:cNvGrpSpPr/>
              <p:nvPr/>
            </p:nvGrpSpPr>
            <p:grpSpPr>
              <a:xfrm>
                <a:off x="4808316" y="2800065"/>
                <a:ext cx="92400" cy="411825"/>
                <a:chOff x="845575" y="2563700"/>
                <a:chExt cx="92400" cy="411825"/>
              </a:xfrm>
            </p:grpSpPr>
            <p:cxnSp>
              <p:nvCxnSpPr>
                <p:cNvPr id="4523" name="Google Shape;4523;p8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24" name="Google Shape;4524;p8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5" name="Google Shape;4525;p82"/>
            <p:cNvGrpSpPr/>
            <p:nvPr/>
          </p:nvGrpSpPr>
          <p:grpSpPr>
            <a:xfrm>
              <a:off x="106648" y="895722"/>
              <a:ext cx="1088401" cy="223591"/>
              <a:chOff x="881025" y="2800065"/>
              <a:chExt cx="2009975" cy="412910"/>
            </a:xfrm>
          </p:grpSpPr>
          <p:sp>
            <p:nvSpPr>
              <p:cNvPr id="4526" name="Google Shape;4526;p8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7" name="Google Shape;4527;p82"/>
              <p:cNvGrpSpPr/>
              <p:nvPr/>
            </p:nvGrpSpPr>
            <p:grpSpPr>
              <a:xfrm>
                <a:off x="881025" y="2800065"/>
                <a:ext cx="92400" cy="411825"/>
                <a:chOff x="845575" y="2563700"/>
                <a:chExt cx="92400" cy="411825"/>
              </a:xfrm>
            </p:grpSpPr>
            <p:cxnSp>
              <p:nvCxnSpPr>
                <p:cNvPr id="4528" name="Google Shape;4528;p8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29" name="Google Shape;4529;p8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0" name="Google Shape;4530;p82"/>
            <p:cNvGrpSpPr/>
            <p:nvPr/>
          </p:nvGrpSpPr>
          <p:grpSpPr>
            <a:xfrm>
              <a:off x="1172346" y="1047018"/>
              <a:ext cx="1083151" cy="223003"/>
              <a:chOff x="2849073" y="3079467"/>
              <a:chExt cx="2000279" cy="411825"/>
            </a:xfrm>
          </p:grpSpPr>
          <p:sp>
            <p:nvSpPr>
              <p:cNvPr id="4531" name="Google Shape;4531;p8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2" name="Google Shape;4532;p82"/>
              <p:cNvGrpSpPr/>
              <p:nvPr/>
            </p:nvGrpSpPr>
            <p:grpSpPr>
              <a:xfrm rot="10800000">
                <a:off x="2849073" y="3079467"/>
                <a:ext cx="92400" cy="411825"/>
                <a:chOff x="2070100" y="2563700"/>
                <a:chExt cx="92400" cy="411825"/>
              </a:xfrm>
            </p:grpSpPr>
            <p:cxnSp>
              <p:nvCxnSpPr>
                <p:cNvPr id="4533" name="Google Shape;4533;p8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34" name="Google Shape;4534;p8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5" name="Google Shape;4535;p82"/>
            <p:cNvGrpSpPr/>
            <p:nvPr/>
          </p:nvGrpSpPr>
          <p:grpSpPr>
            <a:xfrm>
              <a:off x="3290132" y="1047018"/>
              <a:ext cx="1297929" cy="223003"/>
              <a:chOff x="6760035" y="3079467"/>
              <a:chExt cx="2396914" cy="411825"/>
            </a:xfrm>
          </p:grpSpPr>
          <p:sp>
            <p:nvSpPr>
              <p:cNvPr id="4536" name="Google Shape;4536;p8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7" name="Google Shape;4537;p82"/>
              <p:cNvGrpSpPr/>
              <p:nvPr/>
            </p:nvGrpSpPr>
            <p:grpSpPr>
              <a:xfrm rot="10800000">
                <a:off x="6760035" y="3079467"/>
                <a:ext cx="92400" cy="411825"/>
                <a:chOff x="2070100" y="2563700"/>
                <a:chExt cx="92400" cy="411825"/>
              </a:xfrm>
            </p:grpSpPr>
            <p:cxnSp>
              <p:nvCxnSpPr>
                <p:cNvPr id="4538" name="Google Shape;4538;p8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39" name="Google Shape;4539;p8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40" name="Google Shape;4540;p82"/>
          <p:cNvGrpSpPr/>
          <p:nvPr/>
        </p:nvGrpSpPr>
        <p:grpSpPr>
          <a:xfrm>
            <a:off x="2147036" y="3369142"/>
            <a:ext cx="1086701" cy="799429"/>
            <a:chOff x="2183288" y="3555572"/>
            <a:chExt cx="1136241" cy="835873"/>
          </a:xfrm>
        </p:grpSpPr>
        <p:sp>
          <p:nvSpPr>
            <p:cNvPr id="4541" name="Google Shape;4541;p8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2" name="Google Shape;4542;p82"/>
            <p:cNvGrpSpPr/>
            <p:nvPr/>
          </p:nvGrpSpPr>
          <p:grpSpPr>
            <a:xfrm>
              <a:off x="2205895" y="3637269"/>
              <a:ext cx="1089848" cy="724993"/>
              <a:chOff x="2205895" y="3637269"/>
              <a:chExt cx="1089848" cy="724993"/>
            </a:xfrm>
          </p:grpSpPr>
          <p:sp>
            <p:nvSpPr>
              <p:cNvPr id="4543" name="Google Shape;4543;p8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9" name="Google Shape;4549;p8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0" name="Google Shape;4550;p8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551" name="Google Shape;4551;p82"/>
            <p:cNvGrpSpPr/>
            <p:nvPr/>
          </p:nvGrpSpPr>
          <p:grpSpPr>
            <a:xfrm>
              <a:off x="3173850" y="3779426"/>
              <a:ext cx="145679" cy="70048"/>
              <a:chOff x="3173850" y="3779426"/>
              <a:chExt cx="145679" cy="70048"/>
            </a:xfrm>
          </p:grpSpPr>
          <p:cxnSp>
            <p:nvCxnSpPr>
              <p:cNvPr id="4552" name="Google Shape;4552;p8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553" name="Google Shape;4553;p8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82"/>
            <p:cNvGrpSpPr/>
            <p:nvPr/>
          </p:nvGrpSpPr>
          <p:grpSpPr>
            <a:xfrm>
              <a:off x="2183288" y="4139483"/>
              <a:ext cx="145133" cy="70048"/>
              <a:chOff x="2183288" y="4139483"/>
              <a:chExt cx="145133" cy="70048"/>
            </a:xfrm>
          </p:grpSpPr>
          <p:cxnSp>
            <p:nvCxnSpPr>
              <p:cNvPr id="4555" name="Google Shape;4555;p8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556" name="Google Shape;4556;p8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7" name="Google Shape;4557;p8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8" name="Google Shape;4558;p8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559" name="Google Shape;4559;p82"/>
            <p:cNvGrpSpPr/>
            <p:nvPr/>
          </p:nvGrpSpPr>
          <p:grpSpPr>
            <a:xfrm>
              <a:off x="2943836" y="4268886"/>
              <a:ext cx="60717" cy="122559"/>
              <a:chOff x="2943836" y="4268886"/>
              <a:chExt cx="60717" cy="122559"/>
            </a:xfrm>
          </p:grpSpPr>
          <p:sp>
            <p:nvSpPr>
              <p:cNvPr id="4560" name="Google Shape;4560;p8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1" name="Google Shape;4561;p8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562" name="Google Shape;4562;p82"/>
          <p:cNvGrpSpPr/>
          <p:nvPr/>
        </p:nvGrpSpPr>
        <p:grpSpPr>
          <a:xfrm>
            <a:off x="3409981" y="1290142"/>
            <a:ext cx="1675870" cy="758251"/>
            <a:chOff x="3530532" y="1496185"/>
            <a:chExt cx="1562000" cy="706730"/>
          </a:xfrm>
        </p:grpSpPr>
        <p:cxnSp>
          <p:nvCxnSpPr>
            <p:cNvPr id="4563" name="Google Shape;4563;p8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564" name="Google Shape;4564;p82"/>
            <p:cNvGrpSpPr/>
            <p:nvPr/>
          </p:nvGrpSpPr>
          <p:grpSpPr>
            <a:xfrm>
              <a:off x="3530532" y="1496185"/>
              <a:ext cx="323430" cy="463587"/>
              <a:chOff x="3530532" y="1496185"/>
              <a:chExt cx="323430" cy="463587"/>
            </a:xfrm>
          </p:grpSpPr>
          <p:grpSp>
            <p:nvGrpSpPr>
              <p:cNvPr id="4565" name="Google Shape;4565;p82"/>
              <p:cNvGrpSpPr/>
              <p:nvPr/>
            </p:nvGrpSpPr>
            <p:grpSpPr>
              <a:xfrm>
                <a:off x="3567462" y="1496185"/>
                <a:ext cx="286500" cy="361376"/>
                <a:chOff x="3567462" y="1496185"/>
                <a:chExt cx="286500" cy="361376"/>
              </a:xfrm>
            </p:grpSpPr>
            <p:cxnSp>
              <p:nvCxnSpPr>
                <p:cNvPr id="4566" name="Google Shape;4566;p8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67" name="Google Shape;4567;p8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8" name="Google Shape;4568;p8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82"/>
            <p:cNvGrpSpPr/>
            <p:nvPr/>
          </p:nvGrpSpPr>
          <p:grpSpPr>
            <a:xfrm>
              <a:off x="3891569" y="1779209"/>
              <a:ext cx="323945" cy="423706"/>
              <a:chOff x="3891569" y="1779209"/>
              <a:chExt cx="323945" cy="423706"/>
            </a:xfrm>
          </p:grpSpPr>
          <p:grpSp>
            <p:nvGrpSpPr>
              <p:cNvPr id="4570" name="Google Shape;4570;p82"/>
              <p:cNvGrpSpPr/>
              <p:nvPr/>
            </p:nvGrpSpPr>
            <p:grpSpPr>
              <a:xfrm>
                <a:off x="3929014" y="1881638"/>
                <a:ext cx="286500" cy="321278"/>
                <a:chOff x="3929014" y="1881638"/>
                <a:chExt cx="286500" cy="321278"/>
              </a:xfrm>
            </p:grpSpPr>
            <p:cxnSp>
              <p:nvCxnSpPr>
                <p:cNvPr id="4571" name="Google Shape;4571;p8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572" name="Google Shape;4572;p8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3" name="Google Shape;4573;p8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82"/>
            <p:cNvGrpSpPr/>
            <p:nvPr/>
          </p:nvGrpSpPr>
          <p:grpSpPr>
            <a:xfrm>
              <a:off x="4252606" y="1496185"/>
              <a:ext cx="324721" cy="463587"/>
              <a:chOff x="4252606" y="1496185"/>
              <a:chExt cx="324721" cy="463587"/>
            </a:xfrm>
          </p:grpSpPr>
          <p:grpSp>
            <p:nvGrpSpPr>
              <p:cNvPr id="4575" name="Google Shape;4575;p82"/>
              <p:cNvGrpSpPr/>
              <p:nvPr/>
            </p:nvGrpSpPr>
            <p:grpSpPr>
              <a:xfrm>
                <a:off x="4290828" y="1496185"/>
                <a:ext cx="286500" cy="361376"/>
                <a:chOff x="4290828" y="1496185"/>
                <a:chExt cx="286500" cy="361376"/>
              </a:xfrm>
            </p:grpSpPr>
            <p:cxnSp>
              <p:nvCxnSpPr>
                <p:cNvPr id="4576" name="Google Shape;4576;p8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77" name="Google Shape;4577;p8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8" name="Google Shape;4578;p8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82"/>
            <p:cNvGrpSpPr/>
            <p:nvPr/>
          </p:nvGrpSpPr>
          <p:grpSpPr>
            <a:xfrm>
              <a:off x="4613643" y="1763716"/>
              <a:ext cx="325308" cy="439200"/>
              <a:chOff x="4613643" y="1763716"/>
              <a:chExt cx="325308" cy="439200"/>
            </a:xfrm>
          </p:grpSpPr>
          <p:grpSp>
            <p:nvGrpSpPr>
              <p:cNvPr id="4580" name="Google Shape;4580;p82"/>
              <p:cNvGrpSpPr/>
              <p:nvPr/>
            </p:nvGrpSpPr>
            <p:grpSpPr>
              <a:xfrm>
                <a:off x="4652451" y="1879538"/>
                <a:ext cx="286500" cy="323378"/>
                <a:chOff x="4652451" y="1879538"/>
                <a:chExt cx="286500" cy="323378"/>
              </a:xfrm>
            </p:grpSpPr>
            <p:cxnSp>
              <p:nvCxnSpPr>
                <p:cNvPr id="4581" name="Google Shape;4581;p8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582" name="Google Shape;4582;p8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3" name="Google Shape;4583;p8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4" name="Google Shape;4584;p82"/>
          <p:cNvGrpSpPr/>
          <p:nvPr/>
        </p:nvGrpSpPr>
        <p:grpSpPr>
          <a:xfrm>
            <a:off x="3421841" y="2143768"/>
            <a:ext cx="1652173" cy="391517"/>
            <a:chOff x="3512551" y="2358270"/>
            <a:chExt cx="1597383" cy="378533"/>
          </a:xfrm>
        </p:grpSpPr>
        <p:cxnSp>
          <p:nvCxnSpPr>
            <p:cNvPr id="4585" name="Google Shape;4585;p82"/>
            <p:cNvCxnSpPr>
              <a:stCxn id="4586" idx="6"/>
              <a:endCxn id="458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588" name="Google Shape;4588;p82"/>
            <p:cNvGrpSpPr/>
            <p:nvPr/>
          </p:nvGrpSpPr>
          <p:grpSpPr>
            <a:xfrm>
              <a:off x="3512551" y="2358270"/>
              <a:ext cx="225647" cy="307714"/>
              <a:chOff x="2182679" y="2004714"/>
              <a:chExt cx="792300" cy="1080458"/>
            </a:xfrm>
          </p:grpSpPr>
          <p:cxnSp>
            <p:nvCxnSpPr>
              <p:cNvPr id="4589" name="Google Shape;4589;p82"/>
              <p:cNvCxnSpPr>
                <a:stCxn id="459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86" name="Google Shape;4586;p8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1" name="Google Shape;4591;p82"/>
            <p:cNvGrpSpPr/>
            <p:nvPr/>
          </p:nvGrpSpPr>
          <p:grpSpPr>
            <a:xfrm>
              <a:off x="3969644" y="2440153"/>
              <a:ext cx="225853" cy="296651"/>
              <a:chOff x="3775710" y="1729289"/>
              <a:chExt cx="136500" cy="179289"/>
            </a:xfrm>
          </p:grpSpPr>
          <p:cxnSp>
            <p:nvCxnSpPr>
              <p:cNvPr id="4592" name="Google Shape;4592;p8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593" name="Google Shape;4593;p8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82"/>
            <p:cNvGrpSpPr/>
            <p:nvPr/>
          </p:nvGrpSpPr>
          <p:grpSpPr>
            <a:xfrm>
              <a:off x="4427051" y="2358270"/>
              <a:ext cx="225647" cy="307714"/>
              <a:chOff x="5393704" y="2004714"/>
              <a:chExt cx="792300" cy="1080458"/>
            </a:xfrm>
          </p:grpSpPr>
          <p:cxnSp>
            <p:nvCxnSpPr>
              <p:cNvPr id="4596" name="Google Shape;4596;p82"/>
              <p:cNvCxnSpPr>
                <a:stCxn id="459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98" name="Google Shape;4598;p8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82"/>
            <p:cNvGrpSpPr/>
            <p:nvPr/>
          </p:nvGrpSpPr>
          <p:grpSpPr>
            <a:xfrm>
              <a:off x="4884287" y="2440252"/>
              <a:ext cx="225647" cy="296532"/>
              <a:chOff x="6999166" y="2292572"/>
              <a:chExt cx="792300" cy="1041192"/>
            </a:xfrm>
          </p:grpSpPr>
          <p:cxnSp>
            <p:nvCxnSpPr>
              <p:cNvPr id="4600" name="Google Shape;4600;p8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587" name="Google Shape;4587;p8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2" name="Google Shape;4602;p82"/>
          <p:cNvGrpSpPr/>
          <p:nvPr/>
        </p:nvGrpSpPr>
        <p:grpSpPr>
          <a:xfrm>
            <a:off x="6842649" y="979967"/>
            <a:ext cx="1581844" cy="732818"/>
            <a:chOff x="634175" y="2986275"/>
            <a:chExt cx="3147949" cy="1458344"/>
          </a:xfrm>
        </p:grpSpPr>
        <p:cxnSp>
          <p:nvCxnSpPr>
            <p:cNvPr id="4603" name="Google Shape;4603;p82"/>
            <p:cNvCxnSpPr>
              <a:stCxn id="4604" idx="4"/>
              <a:endCxn id="460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606" name="Google Shape;4606;p82"/>
            <p:cNvCxnSpPr>
              <a:stCxn id="4605" idx="0"/>
              <a:endCxn id="460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08" name="Google Shape;4608;p82"/>
            <p:cNvCxnSpPr>
              <a:stCxn id="4607" idx="4"/>
              <a:endCxn id="460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10" name="Google Shape;4610;p82"/>
            <p:cNvCxnSpPr>
              <a:stCxn id="4609" idx="0"/>
              <a:endCxn id="461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611" name="Google Shape;4611;p8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07" name="Google Shape;4607;p8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04" name="Google Shape;4604;p8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09" name="Google Shape;4609;p8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05" name="Google Shape;4605;p8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612" name="Google Shape;4612;p82"/>
          <p:cNvGrpSpPr/>
          <p:nvPr/>
        </p:nvGrpSpPr>
        <p:grpSpPr>
          <a:xfrm>
            <a:off x="3410364" y="2674277"/>
            <a:ext cx="1675128" cy="313674"/>
            <a:chOff x="998425" y="1182125"/>
            <a:chExt cx="1065400" cy="199500"/>
          </a:xfrm>
        </p:grpSpPr>
        <p:sp>
          <p:nvSpPr>
            <p:cNvPr id="4613" name="Google Shape;4613;p8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82"/>
          <p:cNvGrpSpPr/>
          <p:nvPr/>
        </p:nvGrpSpPr>
        <p:grpSpPr>
          <a:xfrm>
            <a:off x="3410363" y="3630244"/>
            <a:ext cx="1675129" cy="525345"/>
            <a:chOff x="5194708" y="3484366"/>
            <a:chExt cx="3148148" cy="987304"/>
          </a:xfrm>
        </p:grpSpPr>
        <p:grpSp>
          <p:nvGrpSpPr>
            <p:cNvPr id="4619" name="Google Shape;4619;p82"/>
            <p:cNvGrpSpPr/>
            <p:nvPr/>
          </p:nvGrpSpPr>
          <p:grpSpPr>
            <a:xfrm>
              <a:off x="7531521" y="3484366"/>
              <a:ext cx="811335" cy="987304"/>
              <a:chOff x="3379425" y="1617275"/>
              <a:chExt cx="1090650" cy="1327200"/>
            </a:xfrm>
          </p:grpSpPr>
          <p:sp>
            <p:nvSpPr>
              <p:cNvPr id="4620" name="Google Shape;4620;p8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3" name="Google Shape;4623;p82"/>
            <p:cNvGrpSpPr/>
            <p:nvPr/>
          </p:nvGrpSpPr>
          <p:grpSpPr>
            <a:xfrm>
              <a:off x="6752546" y="3484366"/>
              <a:ext cx="811428" cy="987304"/>
              <a:chOff x="2332275" y="1617275"/>
              <a:chExt cx="1090775" cy="1327200"/>
            </a:xfrm>
          </p:grpSpPr>
          <p:sp>
            <p:nvSpPr>
              <p:cNvPr id="4624" name="Google Shape;4624;p8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82"/>
            <p:cNvGrpSpPr/>
            <p:nvPr/>
          </p:nvGrpSpPr>
          <p:grpSpPr>
            <a:xfrm>
              <a:off x="5973664" y="3484366"/>
              <a:ext cx="811335" cy="987304"/>
              <a:chOff x="1285250" y="1617275"/>
              <a:chExt cx="1090650" cy="1327200"/>
            </a:xfrm>
          </p:grpSpPr>
          <p:sp>
            <p:nvSpPr>
              <p:cNvPr id="4628" name="Google Shape;4628;p8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82"/>
            <p:cNvGrpSpPr/>
            <p:nvPr/>
          </p:nvGrpSpPr>
          <p:grpSpPr>
            <a:xfrm>
              <a:off x="5194708" y="3484366"/>
              <a:ext cx="811409" cy="987304"/>
              <a:chOff x="238125" y="1617275"/>
              <a:chExt cx="1090750" cy="1327200"/>
            </a:xfrm>
          </p:grpSpPr>
          <p:sp>
            <p:nvSpPr>
              <p:cNvPr id="4632" name="Google Shape;4632;p8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5" name="Google Shape;4635;p82"/>
          <p:cNvGrpSpPr/>
          <p:nvPr/>
        </p:nvGrpSpPr>
        <p:grpSpPr>
          <a:xfrm>
            <a:off x="6844048" y="2276133"/>
            <a:ext cx="1579046" cy="522230"/>
            <a:chOff x="6853641" y="2534077"/>
            <a:chExt cx="1515545" cy="501229"/>
          </a:xfrm>
        </p:grpSpPr>
        <p:grpSp>
          <p:nvGrpSpPr>
            <p:cNvPr id="4636" name="Google Shape;4636;p82"/>
            <p:cNvGrpSpPr/>
            <p:nvPr/>
          </p:nvGrpSpPr>
          <p:grpSpPr>
            <a:xfrm>
              <a:off x="6853641" y="2618923"/>
              <a:ext cx="1515545" cy="324556"/>
              <a:chOff x="6853641" y="2618923"/>
              <a:chExt cx="1515545" cy="324556"/>
            </a:xfrm>
          </p:grpSpPr>
          <p:sp>
            <p:nvSpPr>
              <p:cNvPr id="4637" name="Google Shape;4637;p8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2" name="Google Shape;4642;p8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82"/>
          <p:cNvGrpSpPr/>
          <p:nvPr/>
        </p:nvGrpSpPr>
        <p:grpSpPr>
          <a:xfrm>
            <a:off x="3438940" y="3151173"/>
            <a:ext cx="1617976" cy="346616"/>
            <a:chOff x="1808063" y="4294338"/>
            <a:chExt cx="3370782" cy="721817"/>
          </a:xfrm>
        </p:grpSpPr>
        <p:sp>
          <p:nvSpPr>
            <p:cNvPr id="4648" name="Google Shape;4648;p8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82"/>
          <p:cNvGrpSpPr/>
          <p:nvPr/>
        </p:nvGrpSpPr>
        <p:grpSpPr>
          <a:xfrm>
            <a:off x="5264936" y="3817923"/>
            <a:ext cx="1417067" cy="350605"/>
            <a:chOff x="4234950" y="2101012"/>
            <a:chExt cx="4219974" cy="1044090"/>
          </a:xfrm>
        </p:grpSpPr>
        <p:sp>
          <p:nvSpPr>
            <p:cNvPr id="4659" name="Google Shape;4659;p8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82"/>
          <p:cNvGrpSpPr/>
          <p:nvPr/>
        </p:nvGrpSpPr>
        <p:grpSpPr>
          <a:xfrm>
            <a:off x="6840408" y="1808681"/>
            <a:ext cx="1586327" cy="371557"/>
            <a:chOff x="1247650" y="2075423"/>
            <a:chExt cx="6648477" cy="1557238"/>
          </a:xfrm>
        </p:grpSpPr>
        <p:sp>
          <p:nvSpPr>
            <p:cNvPr id="4676" name="Google Shape;4676;p8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82"/>
          <p:cNvGrpSpPr/>
          <p:nvPr/>
        </p:nvGrpSpPr>
        <p:grpSpPr>
          <a:xfrm>
            <a:off x="5271678" y="961870"/>
            <a:ext cx="1415601" cy="1648533"/>
            <a:chOff x="1839112" y="2209163"/>
            <a:chExt cx="1918159" cy="2233784"/>
          </a:xfrm>
        </p:grpSpPr>
        <p:sp>
          <p:nvSpPr>
            <p:cNvPr id="4683" name="Google Shape;4683;p8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6" name="Google Shape;4686;p82"/>
            <p:cNvCxnSpPr>
              <a:stCxn id="4683" idx="6"/>
              <a:endCxn id="4684"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87" name="Google Shape;4687;p82"/>
            <p:cNvCxnSpPr>
              <a:stCxn id="4684" idx="4"/>
              <a:endCxn id="468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689" name="Google Shape;4689;p82"/>
            <p:cNvCxnSpPr>
              <a:stCxn id="4688" idx="6"/>
              <a:endCxn id="4685"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90" name="Google Shape;4690;p82"/>
            <p:cNvCxnSpPr>
              <a:stCxn id="4685" idx="4"/>
              <a:endCxn id="469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688" name="Google Shape;4688;p8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3" name="Google Shape;4693;p82"/>
            <p:cNvCxnSpPr>
              <a:endCxn id="469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694" name="Google Shape;4694;p82"/>
          <p:cNvGrpSpPr/>
          <p:nvPr/>
        </p:nvGrpSpPr>
        <p:grpSpPr>
          <a:xfrm>
            <a:off x="3428944" y="979954"/>
            <a:ext cx="1637968" cy="154942"/>
            <a:chOff x="238125" y="2506075"/>
            <a:chExt cx="7115411" cy="673075"/>
          </a:xfrm>
        </p:grpSpPr>
        <p:sp>
          <p:nvSpPr>
            <p:cNvPr id="4695" name="Google Shape;4695;p8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82"/>
          <p:cNvGrpSpPr/>
          <p:nvPr/>
        </p:nvGrpSpPr>
        <p:grpSpPr>
          <a:xfrm>
            <a:off x="1969680" y="1294672"/>
            <a:ext cx="1262932" cy="785408"/>
            <a:chOff x="548861" y="389676"/>
            <a:chExt cx="3843371" cy="2390163"/>
          </a:xfrm>
        </p:grpSpPr>
        <p:cxnSp>
          <p:nvCxnSpPr>
            <p:cNvPr id="4701" name="Google Shape;4701;p8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02" name="Google Shape;4702;p8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03" name="Google Shape;4703;p8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04" name="Google Shape;4704;p8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705" name="Google Shape;4705;p8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706" name="Google Shape;4706;p8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7" name="Google Shape;4707;p8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708" name="Google Shape;4708;p8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82"/>
          <p:cNvGrpSpPr/>
          <p:nvPr/>
        </p:nvGrpSpPr>
        <p:grpSpPr>
          <a:xfrm>
            <a:off x="757812" y="2401550"/>
            <a:ext cx="1412054" cy="633562"/>
            <a:chOff x="1187400" y="2529299"/>
            <a:chExt cx="6769193" cy="2241903"/>
          </a:xfrm>
        </p:grpSpPr>
        <p:sp>
          <p:nvSpPr>
            <p:cNvPr id="4715" name="Google Shape;4715;p8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16" name="Google Shape;4716;p8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17" name="Google Shape;4717;p8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18" name="Google Shape;4718;p8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19" name="Google Shape;4719;p8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20" name="Google Shape;4720;p8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21" name="Google Shape;4721;p8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722" name="Google Shape;4722;p82"/>
            <p:cNvCxnSpPr>
              <a:stCxn id="4715" idx="2"/>
              <a:endCxn id="471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23" name="Google Shape;4723;p82"/>
            <p:cNvCxnSpPr>
              <a:stCxn id="4717" idx="0"/>
              <a:endCxn id="471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24" name="Google Shape;4724;p82"/>
            <p:cNvCxnSpPr>
              <a:stCxn id="4717" idx="2"/>
              <a:endCxn id="471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25" name="Google Shape;4725;p82"/>
            <p:cNvCxnSpPr>
              <a:stCxn id="4718" idx="0"/>
              <a:endCxn id="471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26" name="Google Shape;4726;p82"/>
            <p:cNvCxnSpPr>
              <a:stCxn id="4716" idx="2"/>
              <a:endCxn id="472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27" name="Google Shape;4727;p82"/>
            <p:cNvCxnSpPr>
              <a:stCxn id="4720" idx="0"/>
              <a:endCxn id="471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728" name="Google Shape;4728;p82"/>
          <p:cNvGrpSpPr/>
          <p:nvPr/>
        </p:nvGrpSpPr>
        <p:grpSpPr>
          <a:xfrm>
            <a:off x="6844058" y="2894258"/>
            <a:ext cx="1579035" cy="540873"/>
            <a:chOff x="6895650" y="3126697"/>
            <a:chExt cx="1436662" cy="492105"/>
          </a:xfrm>
        </p:grpSpPr>
        <p:sp>
          <p:nvSpPr>
            <p:cNvPr id="4729" name="Google Shape;4729;p8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4" name="Google Shape;4734;p82"/>
            <p:cNvGrpSpPr/>
            <p:nvPr/>
          </p:nvGrpSpPr>
          <p:grpSpPr>
            <a:xfrm>
              <a:off x="6995957" y="3335810"/>
              <a:ext cx="1230393" cy="71754"/>
              <a:chOff x="6995957" y="3287964"/>
              <a:chExt cx="1230393" cy="71754"/>
            </a:xfrm>
          </p:grpSpPr>
          <p:sp>
            <p:nvSpPr>
              <p:cNvPr id="4735" name="Google Shape;4735;p8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0" name="Google Shape;4740;p82"/>
          <p:cNvGrpSpPr/>
          <p:nvPr/>
        </p:nvGrpSpPr>
        <p:grpSpPr>
          <a:xfrm>
            <a:off x="6842640" y="3531021"/>
            <a:ext cx="1581862" cy="650625"/>
            <a:chOff x="6777990" y="3710194"/>
            <a:chExt cx="1646915" cy="677382"/>
          </a:xfrm>
        </p:grpSpPr>
        <p:grpSp>
          <p:nvGrpSpPr>
            <p:cNvPr id="4741" name="Google Shape;4741;p82"/>
            <p:cNvGrpSpPr/>
            <p:nvPr/>
          </p:nvGrpSpPr>
          <p:grpSpPr>
            <a:xfrm>
              <a:off x="6777990" y="3874492"/>
              <a:ext cx="411129" cy="513083"/>
              <a:chOff x="6777990" y="3874492"/>
              <a:chExt cx="411129" cy="513083"/>
            </a:xfrm>
          </p:grpSpPr>
          <p:cxnSp>
            <p:nvCxnSpPr>
              <p:cNvPr id="4742" name="Google Shape;4742;p8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43" name="Google Shape;4743;p8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82"/>
            <p:cNvGrpSpPr/>
            <p:nvPr/>
          </p:nvGrpSpPr>
          <p:grpSpPr>
            <a:xfrm>
              <a:off x="7188425" y="3710194"/>
              <a:ext cx="411123" cy="520535"/>
              <a:chOff x="7188425" y="3710194"/>
              <a:chExt cx="411123" cy="520535"/>
            </a:xfrm>
          </p:grpSpPr>
          <p:cxnSp>
            <p:nvCxnSpPr>
              <p:cNvPr id="4745" name="Google Shape;4745;p8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46" name="Google Shape;4746;p8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82"/>
            <p:cNvGrpSpPr/>
            <p:nvPr/>
          </p:nvGrpSpPr>
          <p:grpSpPr>
            <a:xfrm>
              <a:off x="7603341" y="3874492"/>
              <a:ext cx="411474" cy="513083"/>
              <a:chOff x="7603341" y="3874492"/>
              <a:chExt cx="411474" cy="513083"/>
            </a:xfrm>
          </p:grpSpPr>
          <p:cxnSp>
            <p:nvCxnSpPr>
              <p:cNvPr id="4748" name="Google Shape;4748;p8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49" name="Google Shape;4749;p8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82"/>
            <p:cNvGrpSpPr/>
            <p:nvPr/>
          </p:nvGrpSpPr>
          <p:grpSpPr>
            <a:xfrm>
              <a:off x="8013776" y="3722847"/>
              <a:ext cx="411129" cy="507881"/>
              <a:chOff x="8013776" y="3722847"/>
              <a:chExt cx="411129" cy="507881"/>
            </a:xfrm>
          </p:grpSpPr>
          <p:cxnSp>
            <p:nvCxnSpPr>
              <p:cNvPr id="4751" name="Google Shape;4751;p8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752" name="Google Shape;4752;p8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3" name="Google Shape;4753;p82"/>
          <p:cNvGrpSpPr/>
          <p:nvPr/>
        </p:nvGrpSpPr>
        <p:grpSpPr>
          <a:xfrm>
            <a:off x="5262155" y="2703861"/>
            <a:ext cx="1421889" cy="1020603"/>
            <a:chOff x="5190863" y="2824811"/>
            <a:chExt cx="1544860" cy="1108869"/>
          </a:xfrm>
        </p:grpSpPr>
        <p:grpSp>
          <p:nvGrpSpPr>
            <p:cNvPr id="4754" name="Google Shape;4754;p82"/>
            <p:cNvGrpSpPr/>
            <p:nvPr/>
          </p:nvGrpSpPr>
          <p:grpSpPr>
            <a:xfrm>
              <a:off x="5938695" y="3176919"/>
              <a:ext cx="685761" cy="404739"/>
              <a:chOff x="5938695" y="3176919"/>
              <a:chExt cx="685761" cy="404739"/>
            </a:xfrm>
          </p:grpSpPr>
          <p:grpSp>
            <p:nvGrpSpPr>
              <p:cNvPr id="4755" name="Google Shape;4755;p82"/>
              <p:cNvGrpSpPr/>
              <p:nvPr/>
            </p:nvGrpSpPr>
            <p:grpSpPr>
              <a:xfrm>
                <a:off x="5938695" y="3176919"/>
                <a:ext cx="685761" cy="404739"/>
                <a:chOff x="5938695" y="3176919"/>
                <a:chExt cx="685761" cy="404739"/>
              </a:xfrm>
            </p:grpSpPr>
            <p:sp>
              <p:nvSpPr>
                <p:cNvPr id="4756" name="Google Shape;4756;p8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8" name="Google Shape;4758;p8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82"/>
            <p:cNvGrpSpPr/>
            <p:nvPr/>
          </p:nvGrpSpPr>
          <p:grpSpPr>
            <a:xfrm>
              <a:off x="5305233" y="3176835"/>
              <a:ext cx="685971" cy="404655"/>
              <a:chOff x="5305233" y="3176835"/>
              <a:chExt cx="685971" cy="404655"/>
            </a:xfrm>
          </p:grpSpPr>
          <p:grpSp>
            <p:nvGrpSpPr>
              <p:cNvPr id="4760" name="Google Shape;4760;p82"/>
              <p:cNvGrpSpPr/>
              <p:nvPr/>
            </p:nvGrpSpPr>
            <p:grpSpPr>
              <a:xfrm>
                <a:off x="5305233" y="3176835"/>
                <a:ext cx="685971" cy="404655"/>
                <a:chOff x="5305233" y="3176835"/>
                <a:chExt cx="685971" cy="404655"/>
              </a:xfrm>
            </p:grpSpPr>
            <p:sp>
              <p:nvSpPr>
                <p:cNvPr id="4761" name="Google Shape;4761;p8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3" name="Google Shape;4763;p8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4" name="Google Shape;4764;p8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5" name="Google Shape;4765;p82"/>
            <p:cNvGrpSpPr/>
            <p:nvPr/>
          </p:nvGrpSpPr>
          <p:grpSpPr>
            <a:xfrm>
              <a:off x="5657361" y="2824811"/>
              <a:ext cx="1078361" cy="404655"/>
              <a:chOff x="5657361" y="2824811"/>
              <a:chExt cx="1078361" cy="404655"/>
            </a:xfrm>
          </p:grpSpPr>
          <p:grpSp>
            <p:nvGrpSpPr>
              <p:cNvPr id="4766" name="Google Shape;4766;p82"/>
              <p:cNvGrpSpPr/>
              <p:nvPr/>
            </p:nvGrpSpPr>
            <p:grpSpPr>
              <a:xfrm>
                <a:off x="5657361" y="2824811"/>
                <a:ext cx="1078361" cy="404655"/>
                <a:chOff x="5657361" y="2824811"/>
                <a:chExt cx="1078361" cy="404655"/>
              </a:xfrm>
            </p:grpSpPr>
            <p:grpSp>
              <p:nvGrpSpPr>
                <p:cNvPr id="4767" name="Google Shape;4767;p82"/>
                <p:cNvGrpSpPr/>
                <p:nvPr/>
              </p:nvGrpSpPr>
              <p:grpSpPr>
                <a:xfrm>
                  <a:off x="5938485" y="2824811"/>
                  <a:ext cx="797237" cy="404655"/>
                  <a:chOff x="5938485" y="2824811"/>
                  <a:chExt cx="797237" cy="404655"/>
                </a:xfrm>
              </p:grpSpPr>
              <p:sp>
                <p:nvSpPr>
                  <p:cNvPr id="4768" name="Google Shape;4768;p8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0" name="Google Shape;4770;p8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1" name="Google Shape;4771;p8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82"/>
            <p:cNvGrpSpPr/>
            <p:nvPr/>
          </p:nvGrpSpPr>
          <p:grpSpPr>
            <a:xfrm>
              <a:off x="5190863" y="3528942"/>
              <a:ext cx="1078026" cy="404739"/>
              <a:chOff x="5190863" y="3528942"/>
              <a:chExt cx="1078026" cy="404739"/>
            </a:xfrm>
          </p:grpSpPr>
          <p:sp>
            <p:nvSpPr>
              <p:cNvPr id="4773" name="Google Shape;4773;p8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4" name="Google Shape;4774;p82"/>
              <p:cNvGrpSpPr/>
              <p:nvPr/>
            </p:nvGrpSpPr>
            <p:grpSpPr>
              <a:xfrm>
                <a:off x="5190863" y="3528942"/>
                <a:ext cx="1078026" cy="404739"/>
                <a:chOff x="5190863" y="3528942"/>
                <a:chExt cx="1078026" cy="404739"/>
              </a:xfrm>
            </p:grpSpPr>
            <p:sp>
              <p:nvSpPr>
                <p:cNvPr id="4775" name="Google Shape;4775;p8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77" name="Google Shape;4777;p82"/>
          <p:cNvGrpSpPr/>
          <p:nvPr/>
        </p:nvGrpSpPr>
        <p:grpSpPr>
          <a:xfrm>
            <a:off x="728162" y="1268329"/>
            <a:ext cx="1086719" cy="879487"/>
            <a:chOff x="803162" y="1474292"/>
            <a:chExt cx="1086719" cy="879487"/>
          </a:xfrm>
        </p:grpSpPr>
        <p:grpSp>
          <p:nvGrpSpPr>
            <p:cNvPr id="4778" name="Google Shape;4778;p82"/>
            <p:cNvGrpSpPr/>
            <p:nvPr/>
          </p:nvGrpSpPr>
          <p:grpSpPr>
            <a:xfrm>
              <a:off x="803162" y="1625948"/>
              <a:ext cx="445856" cy="576579"/>
              <a:chOff x="803162" y="1625948"/>
              <a:chExt cx="445856" cy="576579"/>
            </a:xfrm>
          </p:grpSpPr>
          <p:sp>
            <p:nvSpPr>
              <p:cNvPr id="4779" name="Google Shape;4779;p8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0" name="Google Shape;4780;p82"/>
              <p:cNvGrpSpPr/>
              <p:nvPr/>
            </p:nvGrpSpPr>
            <p:grpSpPr>
              <a:xfrm>
                <a:off x="1056023" y="1625948"/>
                <a:ext cx="192995" cy="576579"/>
                <a:chOff x="1056023" y="1625948"/>
                <a:chExt cx="192995" cy="576579"/>
              </a:xfrm>
            </p:grpSpPr>
            <p:sp>
              <p:nvSpPr>
                <p:cNvPr id="4781" name="Google Shape;4781;p8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6" name="Google Shape;4786;p82"/>
            <p:cNvGrpSpPr/>
            <p:nvPr/>
          </p:nvGrpSpPr>
          <p:grpSpPr>
            <a:xfrm>
              <a:off x="1371406" y="1474292"/>
              <a:ext cx="518475" cy="879487"/>
              <a:chOff x="1398231" y="1474292"/>
              <a:chExt cx="518475" cy="879487"/>
            </a:xfrm>
          </p:grpSpPr>
          <p:grpSp>
            <p:nvGrpSpPr>
              <p:cNvPr id="4787" name="Google Shape;4787;p82"/>
              <p:cNvGrpSpPr/>
              <p:nvPr/>
            </p:nvGrpSpPr>
            <p:grpSpPr>
              <a:xfrm>
                <a:off x="1398231" y="1474292"/>
                <a:ext cx="518475" cy="341643"/>
                <a:chOff x="1398231" y="1474292"/>
                <a:chExt cx="518475" cy="341643"/>
              </a:xfrm>
            </p:grpSpPr>
            <p:sp>
              <p:nvSpPr>
                <p:cNvPr id="4788" name="Google Shape;4788;p8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9" name="Google Shape;4789;p82"/>
                <p:cNvGrpSpPr/>
                <p:nvPr/>
              </p:nvGrpSpPr>
              <p:grpSpPr>
                <a:xfrm>
                  <a:off x="1616453" y="1474292"/>
                  <a:ext cx="300253" cy="341643"/>
                  <a:chOff x="1616453" y="1475379"/>
                  <a:chExt cx="300253" cy="341643"/>
                </a:xfrm>
              </p:grpSpPr>
              <p:sp>
                <p:nvSpPr>
                  <p:cNvPr id="4790" name="Google Shape;4790;p8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7" name="Google Shape;4797;p82"/>
                  <p:cNvGrpSpPr/>
                  <p:nvPr/>
                </p:nvGrpSpPr>
                <p:grpSpPr>
                  <a:xfrm>
                    <a:off x="1839639" y="1475379"/>
                    <a:ext cx="77067" cy="341643"/>
                    <a:chOff x="1839639" y="1475379"/>
                    <a:chExt cx="77067" cy="341643"/>
                  </a:xfrm>
                </p:grpSpPr>
                <p:sp>
                  <p:nvSpPr>
                    <p:cNvPr id="4798" name="Google Shape;4798;p8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00" name="Google Shape;4800;p82"/>
              <p:cNvGrpSpPr/>
              <p:nvPr/>
            </p:nvGrpSpPr>
            <p:grpSpPr>
              <a:xfrm>
                <a:off x="1398451" y="2012951"/>
                <a:ext cx="518255" cy="340828"/>
                <a:chOff x="1398451" y="2012951"/>
                <a:chExt cx="518255" cy="340828"/>
              </a:xfrm>
            </p:grpSpPr>
            <p:sp>
              <p:nvSpPr>
                <p:cNvPr id="4801" name="Google Shape;4801;p8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2" name="Google Shape;4802;p82"/>
                <p:cNvGrpSpPr/>
                <p:nvPr/>
              </p:nvGrpSpPr>
              <p:grpSpPr>
                <a:xfrm>
                  <a:off x="1616453" y="2012951"/>
                  <a:ext cx="300253" cy="340828"/>
                  <a:chOff x="1616453" y="2013538"/>
                  <a:chExt cx="300253" cy="340828"/>
                </a:xfrm>
              </p:grpSpPr>
              <p:sp>
                <p:nvSpPr>
                  <p:cNvPr id="4803" name="Google Shape;4803;p8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0" name="Google Shape;4810;p82"/>
                  <p:cNvGrpSpPr/>
                  <p:nvPr/>
                </p:nvGrpSpPr>
                <p:grpSpPr>
                  <a:xfrm>
                    <a:off x="1839639" y="2013538"/>
                    <a:ext cx="77067" cy="340828"/>
                    <a:chOff x="1839639" y="2013538"/>
                    <a:chExt cx="77067" cy="340828"/>
                  </a:xfrm>
                </p:grpSpPr>
                <p:sp>
                  <p:nvSpPr>
                    <p:cNvPr id="4811" name="Google Shape;4811;p8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813" name="Google Shape;4813;p82"/>
          <p:cNvGrpSpPr/>
          <p:nvPr/>
        </p:nvGrpSpPr>
        <p:grpSpPr>
          <a:xfrm>
            <a:off x="724986" y="3399516"/>
            <a:ext cx="1368681" cy="682918"/>
            <a:chOff x="724986" y="3605478"/>
            <a:chExt cx="1368681" cy="682918"/>
          </a:xfrm>
        </p:grpSpPr>
        <p:grpSp>
          <p:nvGrpSpPr>
            <p:cNvPr id="4814" name="Google Shape;4814;p82"/>
            <p:cNvGrpSpPr/>
            <p:nvPr/>
          </p:nvGrpSpPr>
          <p:grpSpPr>
            <a:xfrm>
              <a:off x="1289102" y="3823629"/>
              <a:ext cx="240442" cy="250435"/>
              <a:chOff x="-165066" y="3843615"/>
              <a:chExt cx="221259" cy="230455"/>
            </a:xfrm>
          </p:grpSpPr>
          <p:sp>
            <p:nvSpPr>
              <p:cNvPr id="4815" name="Google Shape;4815;p8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82"/>
            <p:cNvGrpSpPr/>
            <p:nvPr/>
          </p:nvGrpSpPr>
          <p:grpSpPr>
            <a:xfrm>
              <a:off x="724986" y="3605478"/>
              <a:ext cx="1368681" cy="682918"/>
              <a:chOff x="724986" y="3605478"/>
              <a:chExt cx="1368681" cy="682918"/>
            </a:xfrm>
          </p:grpSpPr>
          <p:grpSp>
            <p:nvGrpSpPr>
              <p:cNvPr id="4836" name="Google Shape;4836;p82"/>
              <p:cNvGrpSpPr/>
              <p:nvPr/>
            </p:nvGrpSpPr>
            <p:grpSpPr>
              <a:xfrm>
                <a:off x="1498221" y="4047614"/>
                <a:ext cx="529172" cy="240783"/>
                <a:chOff x="1498221" y="4047614"/>
                <a:chExt cx="529172" cy="240783"/>
              </a:xfrm>
            </p:grpSpPr>
            <p:grpSp>
              <p:nvGrpSpPr>
                <p:cNvPr id="4837" name="Google Shape;4837;p82"/>
                <p:cNvGrpSpPr/>
                <p:nvPr/>
              </p:nvGrpSpPr>
              <p:grpSpPr>
                <a:xfrm>
                  <a:off x="1826655" y="4224370"/>
                  <a:ext cx="200738" cy="25631"/>
                  <a:chOff x="1826655" y="4224370"/>
                  <a:chExt cx="200738" cy="25631"/>
                </a:xfrm>
              </p:grpSpPr>
              <p:sp>
                <p:nvSpPr>
                  <p:cNvPr id="4838" name="Google Shape;4838;p8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82"/>
                <p:cNvGrpSpPr/>
                <p:nvPr/>
              </p:nvGrpSpPr>
              <p:grpSpPr>
                <a:xfrm>
                  <a:off x="1498221" y="4047614"/>
                  <a:ext cx="328444" cy="240783"/>
                  <a:chOff x="1498221" y="4047614"/>
                  <a:chExt cx="328444" cy="240783"/>
                </a:xfrm>
              </p:grpSpPr>
              <p:sp>
                <p:nvSpPr>
                  <p:cNvPr id="4841" name="Google Shape;4841;p8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2" name="Google Shape;4842;p82"/>
                  <p:cNvGrpSpPr/>
                  <p:nvPr/>
                </p:nvGrpSpPr>
                <p:grpSpPr>
                  <a:xfrm>
                    <a:off x="1498221" y="4047614"/>
                    <a:ext cx="150566" cy="190416"/>
                    <a:chOff x="1498221" y="4047614"/>
                    <a:chExt cx="150566" cy="190416"/>
                  </a:xfrm>
                </p:grpSpPr>
                <p:sp>
                  <p:nvSpPr>
                    <p:cNvPr id="4843" name="Google Shape;4843;p8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45" name="Google Shape;4845;p82"/>
              <p:cNvGrpSpPr/>
              <p:nvPr/>
            </p:nvGrpSpPr>
            <p:grpSpPr>
              <a:xfrm>
                <a:off x="1560718" y="3800594"/>
                <a:ext cx="532948" cy="302090"/>
                <a:chOff x="1560718" y="3800594"/>
                <a:chExt cx="532948" cy="302090"/>
              </a:xfrm>
            </p:grpSpPr>
            <p:grpSp>
              <p:nvGrpSpPr>
                <p:cNvPr id="4846" name="Google Shape;4846;p82"/>
                <p:cNvGrpSpPr/>
                <p:nvPr/>
              </p:nvGrpSpPr>
              <p:grpSpPr>
                <a:xfrm>
                  <a:off x="1912179" y="3827344"/>
                  <a:ext cx="181487" cy="25631"/>
                  <a:chOff x="1912179" y="3827344"/>
                  <a:chExt cx="181487" cy="25631"/>
                </a:xfrm>
              </p:grpSpPr>
              <p:sp>
                <p:nvSpPr>
                  <p:cNvPr id="4847" name="Google Shape;4847;p8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82"/>
                <p:cNvGrpSpPr/>
                <p:nvPr/>
              </p:nvGrpSpPr>
              <p:grpSpPr>
                <a:xfrm>
                  <a:off x="1912179" y="4044505"/>
                  <a:ext cx="181487" cy="25622"/>
                  <a:chOff x="1912179" y="4044506"/>
                  <a:chExt cx="181487" cy="25622"/>
                </a:xfrm>
              </p:grpSpPr>
              <p:sp>
                <p:nvSpPr>
                  <p:cNvPr id="4850" name="Google Shape;4850;p8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82"/>
                <p:cNvGrpSpPr/>
                <p:nvPr/>
              </p:nvGrpSpPr>
              <p:grpSpPr>
                <a:xfrm>
                  <a:off x="1560718" y="3800594"/>
                  <a:ext cx="351472" cy="302090"/>
                  <a:chOff x="1560718" y="3800594"/>
                  <a:chExt cx="351472" cy="302090"/>
                </a:xfrm>
              </p:grpSpPr>
              <p:grpSp>
                <p:nvGrpSpPr>
                  <p:cNvPr id="4853" name="Google Shape;4853;p82"/>
                  <p:cNvGrpSpPr/>
                  <p:nvPr/>
                </p:nvGrpSpPr>
                <p:grpSpPr>
                  <a:xfrm>
                    <a:off x="1560718" y="3842857"/>
                    <a:ext cx="173586" cy="217131"/>
                    <a:chOff x="1560718" y="3842857"/>
                    <a:chExt cx="173586" cy="217131"/>
                  </a:xfrm>
                </p:grpSpPr>
                <p:sp>
                  <p:nvSpPr>
                    <p:cNvPr id="4854" name="Google Shape;4854;p8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7" name="Google Shape;4857;p8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59" name="Google Shape;4859;p8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0" name="Google Shape;4860;p82"/>
              <p:cNvGrpSpPr/>
              <p:nvPr/>
            </p:nvGrpSpPr>
            <p:grpSpPr>
              <a:xfrm>
                <a:off x="785350" y="3605478"/>
                <a:ext cx="535311" cy="249245"/>
                <a:chOff x="785350" y="3605478"/>
                <a:chExt cx="535311" cy="249245"/>
              </a:xfrm>
            </p:grpSpPr>
            <p:grpSp>
              <p:nvGrpSpPr>
                <p:cNvPr id="4861" name="Google Shape;4861;p82"/>
                <p:cNvGrpSpPr/>
                <p:nvPr/>
              </p:nvGrpSpPr>
              <p:grpSpPr>
                <a:xfrm>
                  <a:off x="785350" y="3605478"/>
                  <a:ext cx="376191" cy="102736"/>
                  <a:chOff x="785350" y="3605478"/>
                  <a:chExt cx="376191" cy="102736"/>
                </a:xfrm>
              </p:grpSpPr>
              <p:sp>
                <p:nvSpPr>
                  <p:cNvPr id="4862" name="Google Shape;4862;p8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82"/>
                <p:cNvGrpSpPr/>
                <p:nvPr/>
              </p:nvGrpSpPr>
              <p:grpSpPr>
                <a:xfrm>
                  <a:off x="1161530" y="3655851"/>
                  <a:ext cx="159131" cy="198872"/>
                  <a:chOff x="1161530" y="3655851"/>
                  <a:chExt cx="159131" cy="198872"/>
                </a:xfrm>
              </p:grpSpPr>
              <p:sp>
                <p:nvSpPr>
                  <p:cNvPr id="4866" name="Google Shape;4866;p8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8" name="Google Shape;4868;p82"/>
              <p:cNvGrpSpPr/>
              <p:nvPr/>
            </p:nvGrpSpPr>
            <p:grpSpPr>
              <a:xfrm>
                <a:off x="785350" y="4047614"/>
                <a:ext cx="535311" cy="240783"/>
                <a:chOff x="785350" y="4047614"/>
                <a:chExt cx="535311" cy="240783"/>
              </a:xfrm>
            </p:grpSpPr>
            <p:grpSp>
              <p:nvGrpSpPr>
                <p:cNvPr id="4869" name="Google Shape;4869;p82"/>
                <p:cNvGrpSpPr/>
                <p:nvPr/>
              </p:nvGrpSpPr>
              <p:grpSpPr>
                <a:xfrm>
                  <a:off x="1161636" y="4047614"/>
                  <a:ext cx="159025" cy="190415"/>
                  <a:chOff x="1161636" y="4047614"/>
                  <a:chExt cx="159025" cy="190415"/>
                </a:xfrm>
              </p:grpSpPr>
              <p:sp>
                <p:nvSpPr>
                  <p:cNvPr id="4870" name="Google Shape;4870;p8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2" name="Google Shape;4872;p82"/>
                <p:cNvGrpSpPr/>
                <p:nvPr/>
              </p:nvGrpSpPr>
              <p:grpSpPr>
                <a:xfrm>
                  <a:off x="785350" y="4185661"/>
                  <a:ext cx="376191" cy="102736"/>
                  <a:chOff x="785350" y="4185661"/>
                  <a:chExt cx="376191" cy="102736"/>
                </a:xfrm>
              </p:grpSpPr>
              <p:sp>
                <p:nvSpPr>
                  <p:cNvPr id="4873" name="Google Shape;4873;p8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6" name="Google Shape;4876;p82"/>
              <p:cNvGrpSpPr/>
              <p:nvPr/>
            </p:nvGrpSpPr>
            <p:grpSpPr>
              <a:xfrm>
                <a:off x="1501054" y="3605478"/>
                <a:ext cx="526340" cy="249240"/>
                <a:chOff x="1501054" y="3605478"/>
                <a:chExt cx="526340" cy="249240"/>
              </a:xfrm>
            </p:grpSpPr>
            <p:grpSp>
              <p:nvGrpSpPr>
                <p:cNvPr id="4877" name="Google Shape;4877;p82"/>
                <p:cNvGrpSpPr/>
                <p:nvPr/>
              </p:nvGrpSpPr>
              <p:grpSpPr>
                <a:xfrm>
                  <a:off x="1834208" y="3643867"/>
                  <a:ext cx="193185" cy="25622"/>
                  <a:chOff x="1834208" y="3643867"/>
                  <a:chExt cx="193185" cy="25622"/>
                </a:xfrm>
              </p:grpSpPr>
              <p:sp>
                <p:nvSpPr>
                  <p:cNvPr id="4878" name="Google Shape;4878;p8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0" name="Google Shape;4880;p82"/>
                <p:cNvGrpSpPr/>
                <p:nvPr/>
              </p:nvGrpSpPr>
              <p:grpSpPr>
                <a:xfrm>
                  <a:off x="1501054" y="3605478"/>
                  <a:ext cx="333165" cy="249240"/>
                  <a:chOff x="1501054" y="3605478"/>
                  <a:chExt cx="333165" cy="249240"/>
                </a:xfrm>
              </p:grpSpPr>
              <p:sp>
                <p:nvSpPr>
                  <p:cNvPr id="4881" name="Google Shape;4881;p8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2" name="Google Shape;4882;p82"/>
                  <p:cNvGrpSpPr/>
                  <p:nvPr/>
                </p:nvGrpSpPr>
                <p:grpSpPr>
                  <a:xfrm>
                    <a:off x="1501054" y="3655851"/>
                    <a:ext cx="155286" cy="198867"/>
                    <a:chOff x="1501054" y="3655851"/>
                    <a:chExt cx="155286" cy="198867"/>
                  </a:xfrm>
                </p:grpSpPr>
                <p:sp>
                  <p:nvSpPr>
                    <p:cNvPr id="4883" name="Google Shape;4883;p8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85" name="Google Shape;4885;p82"/>
              <p:cNvGrpSpPr/>
              <p:nvPr/>
            </p:nvGrpSpPr>
            <p:grpSpPr>
              <a:xfrm>
                <a:off x="724986" y="3800594"/>
                <a:ext cx="532950" cy="302090"/>
                <a:chOff x="724986" y="3800594"/>
                <a:chExt cx="532950" cy="302090"/>
              </a:xfrm>
            </p:grpSpPr>
            <p:grpSp>
              <p:nvGrpSpPr>
                <p:cNvPr id="4886" name="Google Shape;4886;p82"/>
                <p:cNvGrpSpPr/>
                <p:nvPr/>
              </p:nvGrpSpPr>
              <p:grpSpPr>
                <a:xfrm>
                  <a:off x="724986" y="4044367"/>
                  <a:ext cx="181314" cy="25626"/>
                  <a:chOff x="724986" y="4044367"/>
                  <a:chExt cx="181314" cy="25626"/>
                </a:xfrm>
              </p:grpSpPr>
              <p:sp>
                <p:nvSpPr>
                  <p:cNvPr id="4887" name="Google Shape;4887;p8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82"/>
                <p:cNvGrpSpPr/>
                <p:nvPr/>
              </p:nvGrpSpPr>
              <p:grpSpPr>
                <a:xfrm>
                  <a:off x="906290" y="3800594"/>
                  <a:ext cx="351646" cy="302090"/>
                  <a:chOff x="906290" y="3800594"/>
                  <a:chExt cx="351646" cy="302090"/>
                </a:xfrm>
              </p:grpSpPr>
              <p:grpSp>
                <p:nvGrpSpPr>
                  <p:cNvPr id="4890" name="Google Shape;4890;p82"/>
                  <p:cNvGrpSpPr/>
                  <p:nvPr/>
                </p:nvGrpSpPr>
                <p:grpSpPr>
                  <a:xfrm>
                    <a:off x="1084172" y="3842857"/>
                    <a:ext cx="173764" cy="217131"/>
                    <a:chOff x="1084172" y="3842857"/>
                    <a:chExt cx="173764" cy="217131"/>
                  </a:xfrm>
                </p:grpSpPr>
                <p:grpSp>
                  <p:nvGrpSpPr>
                    <p:cNvPr id="4891" name="Google Shape;4891;p82"/>
                    <p:cNvGrpSpPr/>
                    <p:nvPr/>
                  </p:nvGrpSpPr>
                  <p:grpSpPr>
                    <a:xfrm>
                      <a:off x="1156862" y="3936509"/>
                      <a:ext cx="101073" cy="25622"/>
                      <a:chOff x="1156862" y="3936509"/>
                      <a:chExt cx="101073" cy="25622"/>
                    </a:xfrm>
                  </p:grpSpPr>
                  <p:sp>
                    <p:nvSpPr>
                      <p:cNvPr id="4892" name="Google Shape;4892;p8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4" name="Google Shape;4894;p8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5" name="Google Shape;4895;p8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82"/>
                <p:cNvGrpSpPr/>
                <p:nvPr/>
              </p:nvGrpSpPr>
              <p:grpSpPr>
                <a:xfrm>
                  <a:off x="724986" y="3830189"/>
                  <a:ext cx="189533" cy="25626"/>
                  <a:chOff x="724986" y="3830189"/>
                  <a:chExt cx="189533" cy="25626"/>
                </a:xfrm>
              </p:grpSpPr>
              <p:sp>
                <p:nvSpPr>
                  <p:cNvPr id="4898" name="Google Shape;4898;p8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900" name="Google Shape;4900;p82"/>
          <p:cNvGrpSpPr/>
          <p:nvPr/>
        </p:nvGrpSpPr>
        <p:grpSpPr>
          <a:xfrm>
            <a:off x="2253298" y="2249677"/>
            <a:ext cx="948701" cy="935378"/>
            <a:chOff x="2253298" y="2428317"/>
            <a:chExt cx="948701" cy="935378"/>
          </a:xfrm>
        </p:grpSpPr>
        <p:sp>
          <p:nvSpPr>
            <p:cNvPr id="4901" name="Google Shape;4901;p8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8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7" name="Shape 4937"/>
        <p:cNvGrpSpPr/>
        <p:nvPr/>
      </p:nvGrpSpPr>
      <p:grpSpPr>
        <a:xfrm>
          <a:off x="0" y="0"/>
          <a:ext cx="0" cy="0"/>
          <a:chOff x="0" y="0"/>
          <a:chExt cx="0" cy="0"/>
        </a:xfrm>
      </p:grpSpPr>
      <p:grpSp>
        <p:nvGrpSpPr>
          <p:cNvPr id="4938" name="Google Shape;4938;p83"/>
          <p:cNvGrpSpPr/>
          <p:nvPr/>
        </p:nvGrpSpPr>
        <p:grpSpPr>
          <a:xfrm>
            <a:off x="3339744" y="952977"/>
            <a:ext cx="2363393" cy="1017867"/>
            <a:chOff x="3292400" y="1219146"/>
            <a:chExt cx="2615240" cy="1110239"/>
          </a:xfrm>
        </p:grpSpPr>
        <p:sp>
          <p:nvSpPr>
            <p:cNvPr id="4939" name="Google Shape;4939;p8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940" name="Google Shape;4940;p8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41" name="Google Shape;4941;p8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942" name="Google Shape;4942;p8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943" name="Google Shape;4943;p8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944" name="Google Shape;4944;p8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945" name="Google Shape;4945;p8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946" name="Google Shape;4946;p8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947" name="Google Shape;4947;p8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948" name="Google Shape;4948;p8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949" name="Google Shape;4949;p8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50" name="Google Shape;4950;p8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951" name="Google Shape;4951;p8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52" name="Google Shape;4952;p8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953" name="Google Shape;4953;p83"/>
            <p:cNvGrpSpPr/>
            <p:nvPr/>
          </p:nvGrpSpPr>
          <p:grpSpPr>
            <a:xfrm>
              <a:off x="3748438" y="1378608"/>
              <a:ext cx="2159202" cy="903971"/>
              <a:chOff x="1683525" y="2179850"/>
              <a:chExt cx="4519050" cy="2134525"/>
            </a:xfrm>
          </p:grpSpPr>
          <p:sp>
            <p:nvSpPr>
              <p:cNvPr id="4954" name="Google Shape;4954;p8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55" name="Google Shape;4955;p8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56" name="Google Shape;4956;p8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57" name="Google Shape;4957;p8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58" name="Google Shape;4958;p8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59" name="Google Shape;4959;p8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60" name="Google Shape;4960;p8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61" name="Google Shape;4961;p8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62" name="Google Shape;4962;p8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63" name="Google Shape;4963;p8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64" name="Google Shape;4964;p8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65" name="Google Shape;4965;p8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966" name="Google Shape;4966;p83"/>
          <p:cNvGraphicFramePr/>
          <p:nvPr/>
        </p:nvGraphicFramePr>
        <p:xfrm>
          <a:off x="5935838" y="2130450"/>
          <a:ext cx="3000000" cy="3000000"/>
        </p:xfrm>
        <a:graphic>
          <a:graphicData uri="http://schemas.openxmlformats.org/drawingml/2006/table">
            <a:tbl>
              <a:tblPr>
                <a:noFill/>
                <a:tableStyleId>{4BB25E67-C916-4B16-B465-166824C14703}</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967" name="Google Shape;4967;p83"/>
          <p:cNvGrpSpPr/>
          <p:nvPr/>
        </p:nvGrpSpPr>
        <p:grpSpPr>
          <a:xfrm>
            <a:off x="5913087" y="3189047"/>
            <a:ext cx="2519825" cy="1001454"/>
            <a:chOff x="1906114" y="789980"/>
            <a:chExt cx="1487676" cy="606868"/>
          </a:xfrm>
        </p:grpSpPr>
        <p:cxnSp>
          <p:nvCxnSpPr>
            <p:cNvPr id="4968" name="Google Shape;4968;p8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69" name="Google Shape;4969;p8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70" name="Google Shape;4970;p8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971" name="Google Shape;4971;p83"/>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972" name="Google Shape;4972;p83"/>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973" name="Google Shape;4973;p83"/>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974" name="Google Shape;4974;p83"/>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975" name="Google Shape;4975;p8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3"/>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982" name="Google Shape;4982;p83"/>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983" name="Google Shape;4983;p83"/>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984" name="Google Shape;4984;p8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5" name="Google Shape;4985;p83"/>
          <p:cNvGrpSpPr/>
          <p:nvPr/>
        </p:nvGrpSpPr>
        <p:grpSpPr>
          <a:xfrm>
            <a:off x="712562" y="998005"/>
            <a:ext cx="2394370" cy="976502"/>
            <a:chOff x="749309" y="1112739"/>
            <a:chExt cx="2371603" cy="976502"/>
          </a:xfrm>
        </p:grpSpPr>
        <p:sp>
          <p:nvSpPr>
            <p:cNvPr id="4986" name="Google Shape;4986;p8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018" name="Google Shape;5018;p83"/>
          <p:cNvGraphicFramePr/>
          <p:nvPr/>
        </p:nvGraphicFramePr>
        <p:xfrm>
          <a:off x="5935863" y="996300"/>
          <a:ext cx="3000000" cy="3000000"/>
        </p:xfrm>
        <a:graphic>
          <a:graphicData uri="http://schemas.openxmlformats.org/drawingml/2006/table">
            <a:tbl>
              <a:tblPr>
                <a:noFill/>
                <a:tableStyleId>{4BB25E67-C916-4B16-B465-166824C14703}</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019" name="Google Shape;5019;p83"/>
          <p:cNvGraphicFramePr/>
          <p:nvPr/>
        </p:nvGraphicFramePr>
        <p:xfrm>
          <a:off x="3342575" y="2130450"/>
          <a:ext cx="3000000" cy="3000000"/>
        </p:xfrm>
        <a:graphic>
          <a:graphicData uri="http://schemas.openxmlformats.org/drawingml/2006/table">
            <a:tbl>
              <a:tblPr>
                <a:noFill/>
                <a:tableStyleId>{4BB25E67-C916-4B16-B465-166824C14703}</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20" name="Google Shape;5020;p83"/>
          <p:cNvGrpSpPr/>
          <p:nvPr/>
        </p:nvGrpSpPr>
        <p:grpSpPr>
          <a:xfrm>
            <a:off x="4086504" y="2517093"/>
            <a:ext cx="1517436" cy="74460"/>
            <a:chOff x="3980086" y="2804397"/>
            <a:chExt cx="1227600" cy="66900"/>
          </a:xfrm>
        </p:grpSpPr>
        <p:sp>
          <p:nvSpPr>
            <p:cNvPr id="5021" name="Google Shape;5021;p8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83"/>
          <p:cNvGrpSpPr/>
          <p:nvPr/>
        </p:nvGrpSpPr>
        <p:grpSpPr>
          <a:xfrm>
            <a:off x="4711569" y="2809680"/>
            <a:ext cx="892956" cy="74460"/>
            <a:chOff x="3980086" y="2804397"/>
            <a:chExt cx="1227600" cy="66900"/>
          </a:xfrm>
        </p:grpSpPr>
        <p:sp>
          <p:nvSpPr>
            <p:cNvPr id="5024" name="Google Shape;5024;p8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83"/>
          <p:cNvGrpSpPr/>
          <p:nvPr/>
        </p:nvGrpSpPr>
        <p:grpSpPr>
          <a:xfrm>
            <a:off x="3344661" y="3168563"/>
            <a:ext cx="2363244" cy="1005943"/>
            <a:chOff x="3358415" y="3361302"/>
            <a:chExt cx="2363244" cy="1024695"/>
          </a:xfrm>
        </p:grpSpPr>
        <p:grpSp>
          <p:nvGrpSpPr>
            <p:cNvPr id="5027" name="Google Shape;5027;p83"/>
            <p:cNvGrpSpPr/>
            <p:nvPr/>
          </p:nvGrpSpPr>
          <p:grpSpPr>
            <a:xfrm>
              <a:off x="3358415" y="3361302"/>
              <a:ext cx="441300" cy="1024695"/>
              <a:chOff x="3358415" y="3361302"/>
              <a:chExt cx="441300" cy="1024695"/>
            </a:xfrm>
          </p:grpSpPr>
          <p:sp>
            <p:nvSpPr>
              <p:cNvPr id="5028" name="Google Shape;5028;p8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83"/>
            <p:cNvGrpSpPr/>
            <p:nvPr/>
          </p:nvGrpSpPr>
          <p:grpSpPr>
            <a:xfrm>
              <a:off x="3838901" y="3361302"/>
              <a:ext cx="441300" cy="1024695"/>
              <a:chOff x="3838901" y="3361302"/>
              <a:chExt cx="441300" cy="1024695"/>
            </a:xfrm>
          </p:grpSpPr>
          <p:sp>
            <p:nvSpPr>
              <p:cNvPr id="5035" name="Google Shape;5035;p8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83"/>
            <p:cNvGrpSpPr/>
            <p:nvPr/>
          </p:nvGrpSpPr>
          <p:grpSpPr>
            <a:xfrm>
              <a:off x="4319387" y="3361302"/>
              <a:ext cx="441300" cy="1024695"/>
              <a:chOff x="4319387" y="3361302"/>
              <a:chExt cx="441300" cy="1024695"/>
            </a:xfrm>
          </p:grpSpPr>
          <p:sp>
            <p:nvSpPr>
              <p:cNvPr id="5042" name="Google Shape;5042;p8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83"/>
            <p:cNvGrpSpPr/>
            <p:nvPr/>
          </p:nvGrpSpPr>
          <p:grpSpPr>
            <a:xfrm>
              <a:off x="4799873" y="3361302"/>
              <a:ext cx="441300" cy="1024695"/>
              <a:chOff x="4799873" y="3361302"/>
              <a:chExt cx="441300" cy="1024695"/>
            </a:xfrm>
          </p:grpSpPr>
          <p:sp>
            <p:nvSpPr>
              <p:cNvPr id="5049" name="Google Shape;5049;p8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5" name="Google Shape;5055;p83"/>
            <p:cNvGrpSpPr/>
            <p:nvPr/>
          </p:nvGrpSpPr>
          <p:grpSpPr>
            <a:xfrm>
              <a:off x="5280360" y="3361302"/>
              <a:ext cx="441300" cy="1024695"/>
              <a:chOff x="5280360" y="3361302"/>
              <a:chExt cx="441300" cy="1024695"/>
            </a:xfrm>
          </p:grpSpPr>
          <p:sp>
            <p:nvSpPr>
              <p:cNvPr id="5056" name="Google Shape;5056;p8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062" name="Google Shape;5062;p83"/>
          <p:cNvGraphicFramePr/>
          <p:nvPr/>
        </p:nvGraphicFramePr>
        <p:xfrm>
          <a:off x="711088" y="2130450"/>
          <a:ext cx="3000000" cy="3000000"/>
        </p:xfrm>
        <a:graphic>
          <a:graphicData uri="http://schemas.openxmlformats.org/drawingml/2006/table">
            <a:tbl>
              <a:tblPr>
                <a:noFill/>
                <a:tableStyleId>{4BB25E67-C916-4B16-B465-166824C14703}</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63" name="Google Shape;5063;p83"/>
          <p:cNvGrpSpPr/>
          <p:nvPr/>
        </p:nvGrpSpPr>
        <p:grpSpPr>
          <a:xfrm>
            <a:off x="712613" y="3180175"/>
            <a:ext cx="2403614" cy="1005900"/>
            <a:chOff x="726450" y="3372825"/>
            <a:chExt cx="2403614" cy="1005900"/>
          </a:xfrm>
        </p:grpSpPr>
        <p:grpSp>
          <p:nvGrpSpPr>
            <p:cNvPr id="5064" name="Google Shape;5064;p83"/>
            <p:cNvGrpSpPr/>
            <p:nvPr/>
          </p:nvGrpSpPr>
          <p:grpSpPr>
            <a:xfrm>
              <a:off x="726450" y="3696000"/>
              <a:ext cx="2403614" cy="500898"/>
              <a:chOff x="726450" y="3696000"/>
              <a:chExt cx="2403614" cy="500898"/>
            </a:xfrm>
          </p:grpSpPr>
          <p:sp>
            <p:nvSpPr>
              <p:cNvPr id="5065" name="Google Shape;5065;p8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66" name="Google Shape;5066;p8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67" name="Google Shape;5067;p83"/>
            <p:cNvGrpSpPr/>
            <p:nvPr/>
          </p:nvGrpSpPr>
          <p:grpSpPr>
            <a:xfrm>
              <a:off x="1348050" y="3372825"/>
              <a:ext cx="1720425" cy="1005900"/>
              <a:chOff x="1348050" y="3372825"/>
              <a:chExt cx="1720425" cy="1005900"/>
            </a:xfrm>
          </p:grpSpPr>
          <p:sp>
            <p:nvSpPr>
              <p:cNvPr id="5068" name="Google Shape;5068;p8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69" name="Google Shape;5069;p8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70" name="Google Shape;5070;p8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71" name="Google Shape;5071;p8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72" name="Google Shape;5072;p8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73" name="Google Shape;5073;p83"/>
            <p:cNvGrpSpPr/>
            <p:nvPr/>
          </p:nvGrpSpPr>
          <p:grpSpPr>
            <a:xfrm>
              <a:off x="1455707" y="3731058"/>
              <a:ext cx="1491150" cy="417657"/>
              <a:chOff x="1455707" y="3731058"/>
              <a:chExt cx="1491150" cy="417657"/>
            </a:xfrm>
          </p:grpSpPr>
          <p:grpSp>
            <p:nvGrpSpPr>
              <p:cNvPr id="5074" name="Google Shape;5074;p83"/>
              <p:cNvGrpSpPr/>
              <p:nvPr/>
            </p:nvGrpSpPr>
            <p:grpSpPr>
              <a:xfrm>
                <a:off x="1472938" y="3745828"/>
                <a:ext cx="72126" cy="53788"/>
                <a:chOff x="1472938" y="3745828"/>
                <a:chExt cx="72126" cy="53788"/>
              </a:xfrm>
            </p:grpSpPr>
            <p:sp>
              <p:nvSpPr>
                <p:cNvPr id="5075" name="Google Shape;5075;p8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83"/>
              <p:cNvGrpSpPr/>
              <p:nvPr/>
            </p:nvGrpSpPr>
            <p:grpSpPr>
              <a:xfrm>
                <a:off x="1819181" y="4089633"/>
                <a:ext cx="72126" cy="53788"/>
                <a:chOff x="1819181" y="4089633"/>
                <a:chExt cx="72126" cy="53788"/>
              </a:xfrm>
            </p:grpSpPr>
            <p:sp>
              <p:nvSpPr>
                <p:cNvPr id="5078" name="Google Shape;5078;p8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0" name="Google Shape;5080;p83"/>
              <p:cNvGrpSpPr/>
              <p:nvPr/>
            </p:nvGrpSpPr>
            <p:grpSpPr>
              <a:xfrm>
                <a:off x="1455707" y="4084171"/>
                <a:ext cx="64321" cy="64544"/>
                <a:chOff x="1455707" y="4084171"/>
                <a:chExt cx="64321" cy="64544"/>
              </a:xfrm>
            </p:grpSpPr>
            <p:sp>
              <p:nvSpPr>
                <p:cNvPr id="5081" name="Google Shape;5081;p8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3" name="Google Shape;5083;p83"/>
              <p:cNvGrpSpPr/>
              <p:nvPr/>
            </p:nvGrpSpPr>
            <p:grpSpPr>
              <a:xfrm>
                <a:off x="1818610" y="3731058"/>
                <a:ext cx="64321" cy="64544"/>
                <a:chOff x="1818610" y="3731058"/>
                <a:chExt cx="64321" cy="64544"/>
              </a:xfrm>
            </p:grpSpPr>
            <p:sp>
              <p:nvSpPr>
                <p:cNvPr id="5084" name="Google Shape;5084;p8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83"/>
              <p:cNvGrpSpPr/>
              <p:nvPr/>
            </p:nvGrpSpPr>
            <p:grpSpPr>
              <a:xfrm>
                <a:off x="2172491" y="4089633"/>
                <a:ext cx="72126" cy="53788"/>
                <a:chOff x="2172491" y="4089633"/>
                <a:chExt cx="72126" cy="53788"/>
              </a:xfrm>
            </p:grpSpPr>
            <p:sp>
              <p:nvSpPr>
                <p:cNvPr id="5087" name="Google Shape;5087;p8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9" name="Google Shape;5089;p83"/>
              <p:cNvGrpSpPr/>
              <p:nvPr/>
            </p:nvGrpSpPr>
            <p:grpSpPr>
              <a:xfrm>
                <a:off x="2171920" y="3731058"/>
                <a:ext cx="64321" cy="64544"/>
                <a:chOff x="2171920" y="3731058"/>
                <a:chExt cx="64321" cy="64544"/>
              </a:xfrm>
            </p:grpSpPr>
            <p:sp>
              <p:nvSpPr>
                <p:cNvPr id="5090" name="Google Shape;5090;p8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83"/>
              <p:cNvGrpSpPr/>
              <p:nvPr/>
            </p:nvGrpSpPr>
            <p:grpSpPr>
              <a:xfrm>
                <a:off x="2874730" y="3745828"/>
                <a:ext cx="72126" cy="53788"/>
                <a:chOff x="2874730" y="3745828"/>
                <a:chExt cx="72126" cy="53788"/>
              </a:xfrm>
            </p:grpSpPr>
            <p:sp>
              <p:nvSpPr>
                <p:cNvPr id="5093" name="Google Shape;5093;p8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83"/>
              <p:cNvGrpSpPr/>
              <p:nvPr/>
            </p:nvGrpSpPr>
            <p:grpSpPr>
              <a:xfrm>
                <a:off x="2878589" y="4081481"/>
                <a:ext cx="64321" cy="64544"/>
                <a:chOff x="2878589" y="4081481"/>
                <a:chExt cx="64321" cy="64544"/>
              </a:xfrm>
            </p:grpSpPr>
            <p:sp>
              <p:nvSpPr>
                <p:cNvPr id="5096" name="Google Shape;5096;p8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8" name="Google Shape;5098;p83"/>
              <p:cNvGrpSpPr/>
              <p:nvPr/>
            </p:nvGrpSpPr>
            <p:grpSpPr>
              <a:xfrm>
                <a:off x="2525796" y="4089633"/>
                <a:ext cx="72126" cy="53788"/>
                <a:chOff x="2525796" y="4089633"/>
                <a:chExt cx="72126" cy="53788"/>
              </a:xfrm>
            </p:grpSpPr>
            <p:sp>
              <p:nvSpPr>
                <p:cNvPr id="5099" name="Google Shape;5099;p8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1" name="Google Shape;5101;p83"/>
              <p:cNvGrpSpPr/>
              <p:nvPr/>
            </p:nvGrpSpPr>
            <p:grpSpPr>
              <a:xfrm>
                <a:off x="2525225" y="3731058"/>
                <a:ext cx="64321" cy="64544"/>
                <a:chOff x="2525225" y="3731058"/>
                <a:chExt cx="64321" cy="64544"/>
              </a:xfrm>
            </p:grpSpPr>
            <p:sp>
              <p:nvSpPr>
                <p:cNvPr id="5102" name="Google Shape;5102;p8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7" name="Shape 5107"/>
        <p:cNvGrpSpPr/>
        <p:nvPr/>
      </p:nvGrpSpPr>
      <p:grpSpPr>
        <a:xfrm>
          <a:off x="0" y="0"/>
          <a:ext cx="0" cy="0"/>
          <a:chOff x="0" y="0"/>
          <a:chExt cx="0" cy="0"/>
        </a:xfrm>
      </p:grpSpPr>
      <p:grpSp>
        <p:nvGrpSpPr>
          <p:cNvPr id="5108" name="Google Shape;5108;p84"/>
          <p:cNvGrpSpPr/>
          <p:nvPr/>
        </p:nvGrpSpPr>
        <p:grpSpPr>
          <a:xfrm>
            <a:off x="5780148" y="1859605"/>
            <a:ext cx="671400" cy="674856"/>
            <a:chOff x="5780148" y="1859605"/>
            <a:chExt cx="671400" cy="674856"/>
          </a:xfrm>
        </p:grpSpPr>
        <p:sp>
          <p:nvSpPr>
            <p:cNvPr id="5109" name="Google Shape;5109;p84"/>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4"/>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4"/>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4"/>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84"/>
          <p:cNvGrpSpPr/>
          <p:nvPr/>
        </p:nvGrpSpPr>
        <p:grpSpPr>
          <a:xfrm>
            <a:off x="716991" y="971306"/>
            <a:ext cx="845921" cy="690752"/>
            <a:chOff x="732428" y="1198513"/>
            <a:chExt cx="845921" cy="690752"/>
          </a:xfrm>
        </p:grpSpPr>
        <p:grpSp>
          <p:nvGrpSpPr>
            <p:cNvPr id="5114" name="Google Shape;5114;p84"/>
            <p:cNvGrpSpPr/>
            <p:nvPr/>
          </p:nvGrpSpPr>
          <p:grpSpPr>
            <a:xfrm>
              <a:off x="823030" y="1198513"/>
              <a:ext cx="755319" cy="690752"/>
              <a:chOff x="823030" y="1198513"/>
              <a:chExt cx="755319" cy="690752"/>
            </a:xfrm>
          </p:grpSpPr>
          <p:sp>
            <p:nvSpPr>
              <p:cNvPr id="5115" name="Google Shape;5115;p8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84"/>
            <p:cNvGrpSpPr/>
            <p:nvPr/>
          </p:nvGrpSpPr>
          <p:grpSpPr>
            <a:xfrm>
              <a:off x="732428" y="1239937"/>
              <a:ext cx="739912" cy="607886"/>
              <a:chOff x="732428" y="1239937"/>
              <a:chExt cx="739912" cy="607886"/>
            </a:xfrm>
          </p:grpSpPr>
          <p:sp>
            <p:nvSpPr>
              <p:cNvPr id="5118" name="Google Shape;5118;p8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84"/>
            <p:cNvGrpSpPr/>
            <p:nvPr/>
          </p:nvGrpSpPr>
          <p:grpSpPr>
            <a:xfrm>
              <a:off x="732428" y="1277018"/>
              <a:ext cx="702832" cy="533758"/>
              <a:chOff x="732428" y="1277018"/>
              <a:chExt cx="702832" cy="533758"/>
            </a:xfrm>
          </p:grpSpPr>
          <p:sp>
            <p:nvSpPr>
              <p:cNvPr id="5121" name="Google Shape;5121;p8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3" name="Google Shape;5123;p84"/>
            <p:cNvGrpSpPr/>
            <p:nvPr/>
          </p:nvGrpSpPr>
          <p:grpSpPr>
            <a:xfrm>
              <a:off x="931170" y="1306653"/>
              <a:ext cx="647179" cy="474455"/>
              <a:chOff x="931170" y="1306653"/>
              <a:chExt cx="647179" cy="474455"/>
            </a:xfrm>
          </p:grpSpPr>
          <p:sp>
            <p:nvSpPr>
              <p:cNvPr id="5124" name="Google Shape;5124;p8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6" name="Google Shape;5126;p8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84"/>
          <p:cNvGrpSpPr/>
          <p:nvPr/>
        </p:nvGrpSpPr>
        <p:grpSpPr>
          <a:xfrm>
            <a:off x="3948600" y="971313"/>
            <a:ext cx="634656" cy="699982"/>
            <a:chOff x="5985650" y="2860025"/>
            <a:chExt cx="1396075" cy="1539775"/>
          </a:xfrm>
        </p:grpSpPr>
        <p:sp>
          <p:nvSpPr>
            <p:cNvPr id="5128" name="Google Shape;5128;p8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84"/>
          <p:cNvGrpSpPr/>
          <p:nvPr/>
        </p:nvGrpSpPr>
        <p:grpSpPr>
          <a:xfrm>
            <a:off x="4704250" y="971306"/>
            <a:ext cx="725845" cy="699975"/>
            <a:chOff x="4249973" y="1201875"/>
            <a:chExt cx="1958568" cy="1888762"/>
          </a:xfrm>
        </p:grpSpPr>
        <p:sp>
          <p:nvSpPr>
            <p:cNvPr id="5161" name="Google Shape;5161;p8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2" name="Google Shape;5162;p84"/>
            <p:cNvGrpSpPr/>
            <p:nvPr/>
          </p:nvGrpSpPr>
          <p:grpSpPr>
            <a:xfrm>
              <a:off x="5853086" y="1789142"/>
              <a:ext cx="355454" cy="1048099"/>
              <a:chOff x="5576108" y="2016725"/>
              <a:chExt cx="565200" cy="1666560"/>
            </a:xfrm>
          </p:grpSpPr>
          <p:sp>
            <p:nvSpPr>
              <p:cNvPr id="5163" name="Google Shape;5163;p8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64" name="Google Shape;5164;p8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84"/>
            <p:cNvGrpSpPr/>
            <p:nvPr/>
          </p:nvGrpSpPr>
          <p:grpSpPr>
            <a:xfrm>
              <a:off x="4869455" y="2691676"/>
              <a:ext cx="1013897" cy="398961"/>
              <a:chOff x="4012057" y="3451825"/>
              <a:chExt cx="1612175" cy="634379"/>
            </a:xfrm>
          </p:grpSpPr>
          <p:sp>
            <p:nvSpPr>
              <p:cNvPr id="5166" name="Google Shape;5166;p8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67" name="Google Shape;5167;p8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84"/>
            <p:cNvGrpSpPr/>
            <p:nvPr/>
          </p:nvGrpSpPr>
          <p:grpSpPr>
            <a:xfrm>
              <a:off x="4276937" y="2155961"/>
              <a:ext cx="651965" cy="891358"/>
              <a:chOff x="3069908" y="2599997"/>
              <a:chExt cx="1036675" cy="1417328"/>
            </a:xfrm>
          </p:grpSpPr>
          <p:sp>
            <p:nvSpPr>
              <p:cNvPr id="5169" name="Google Shape;5169;p8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70" name="Google Shape;5170;p8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84"/>
            <p:cNvGrpSpPr/>
            <p:nvPr/>
          </p:nvGrpSpPr>
          <p:grpSpPr>
            <a:xfrm>
              <a:off x="5054918" y="1201875"/>
              <a:ext cx="999548" cy="602711"/>
              <a:chOff x="4306958" y="1082925"/>
              <a:chExt cx="1589359" cy="958358"/>
            </a:xfrm>
          </p:grpSpPr>
          <p:sp>
            <p:nvSpPr>
              <p:cNvPr id="5172" name="Google Shape;5172;p8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73" name="Google Shape;5173;p8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84"/>
            <p:cNvGrpSpPr/>
            <p:nvPr/>
          </p:nvGrpSpPr>
          <p:grpSpPr>
            <a:xfrm>
              <a:off x="4249973" y="1303451"/>
              <a:ext cx="799317" cy="841334"/>
              <a:chOff x="3027033" y="1244439"/>
              <a:chExt cx="1270977" cy="1337786"/>
            </a:xfrm>
          </p:grpSpPr>
          <p:sp>
            <p:nvSpPr>
              <p:cNvPr id="5175" name="Google Shape;5175;p8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76" name="Google Shape;5176;p8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7" name="Google Shape;5177;p84"/>
          <p:cNvGrpSpPr/>
          <p:nvPr/>
        </p:nvGrpSpPr>
        <p:grpSpPr>
          <a:xfrm>
            <a:off x="4057114" y="1858087"/>
            <a:ext cx="750769" cy="683784"/>
            <a:chOff x="4204684" y="2104422"/>
            <a:chExt cx="699822" cy="637382"/>
          </a:xfrm>
        </p:grpSpPr>
        <p:grpSp>
          <p:nvGrpSpPr>
            <p:cNvPr id="5178" name="Google Shape;5178;p84"/>
            <p:cNvGrpSpPr/>
            <p:nvPr/>
          </p:nvGrpSpPr>
          <p:grpSpPr>
            <a:xfrm>
              <a:off x="4204684" y="2430067"/>
              <a:ext cx="342957" cy="311738"/>
              <a:chOff x="4204684" y="2430067"/>
              <a:chExt cx="342957" cy="311738"/>
            </a:xfrm>
          </p:grpSpPr>
          <p:sp>
            <p:nvSpPr>
              <p:cNvPr id="5179" name="Google Shape;5179;p8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84"/>
            <p:cNvGrpSpPr/>
            <p:nvPr/>
          </p:nvGrpSpPr>
          <p:grpSpPr>
            <a:xfrm>
              <a:off x="4561586" y="2430067"/>
              <a:ext cx="342920" cy="311738"/>
              <a:chOff x="4561586" y="2430067"/>
              <a:chExt cx="342920" cy="311738"/>
            </a:xfrm>
          </p:grpSpPr>
          <p:sp>
            <p:nvSpPr>
              <p:cNvPr id="5182" name="Google Shape;5182;p8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84"/>
            <p:cNvGrpSpPr/>
            <p:nvPr/>
          </p:nvGrpSpPr>
          <p:grpSpPr>
            <a:xfrm>
              <a:off x="4561586" y="2104422"/>
              <a:ext cx="342920" cy="311738"/>
              <a:chOff x="4561586" y="2104422"/>
              <a:chExt cx="342920" cy="311738"/>
            </a:xfrm>
          </p:grpSpPr>
          <p:sp>
            <p:nvSpPr>
              <p:cNvPr id="5185" name="Google Shape;5185;p8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84"/>
            <p:cNvGrpSpPr/>
            <p:nvPr/>
          </p:nvGrpSpPr>
          <p:grpSpPr>
            <a:xfrm>
              <a:off x="4204684" y="2104422"/>
              <a:ext cx="342957" cy="311664"/>
              <a:chOff x="4204684" y="2104422"/>
              <a:chExt cx="342957" cy="311664"/>
            </a:xfrm>
          </p:grpSpPr>
          <p:sp>
            <p:nvSpPr>
              <p:cNvPr id="5188" name="Google Shape;5188;p8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0" name="Google Shape;5190;p84"/>
          <p:cNvGrpSpPr/>
          <p:nvPr/>
        </p:nvGrpSpPr>
        <p:grpSpPr>
          <a:xfrm>
            <a:off x="5521547" y="971301"/>
            <a:ext cx="660591" cy="688867"/>
            <a:chOff x="5830645" y="1267368"/>
            <a:chExt cx="530340" cy="553040"/>
          </a:xfrm>
        </p:grpSpPr>
        <p:sp>
          <p:nvSpPr>
            <p:cNvPr id="5191" name="Google Shape;5191;p8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2" name="Google Shape;5192;p84"/>
            <p:cNvGrpSpPr/>
            <p:nvPr/>
          </p:nvGrpSpPr>
          <p:grpSpPr>
            <a:xfrm>
              <a:off x="5830645" y="1267368"/>
              <a:ext cx="259743" cy="269909"/>
              <a:chOff x="5830645" y="1267368"/>
              <a:chExt cx="259743" cy="269909"/>
            </a:xfrm>
          </p:grpSpPr>
          <p:sp>
            <p:nvSpPr>
              <p:cNvPr id="5193" name="Google Shape;5193;p8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84"/>
            <p:cNvGrpSpPr/>
            <p:nvPr/>
          </p:nvGrpSpPr>
          <p:grpSpPr>
            <a:xfrm>
              <a:off x="6101293" y="1267368"/>
              <a:ext cx="259692" cy="269909"/>
              <a:chOff x="6101293" y="1267368"/>
              <a:chExt cx="259692" cy="269909"/>
            </a:xfrm>
          </p:grpSpPr>
          <p:sp>
            <p:nvSpPr>
              <p:cNvPr id="5196" name="Google Shape;5196;p8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84"/>
            <p:cNvGrpSpPr/>
            <p:nvPr/>
          </p:nvGrpSpPr>
          <p:grpSpPr>
            <a:xfrm>
              <a:off x="5830645" y="1550500"/>
              <a:ext cx="259692" cy="269909"/>
              <a:chOff x="5830645" y="1550500"/>
              <a:chExt cx="259692" cy="269909"/>
            </a:xfrm>
          </p:grpSpPr>
          <p:sp>
            <p:nvSpPr>
              <p:cNvPr id="5199" name="Google Shape;5199;p8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84"/>
            <p:cNvGrpSpPr/>
            <p:nvPr/>
          </p:nvGrpSpPr>
          <p:grpSpPr>
            <a:xfrm>
              <a:off x="6101293" y="1550500"/>
              <a:ext cx="259692" cy="269909"/>
              <a:chOff x="6101293" y="1550500"/>
              <a:chExt cx="259692" cy="269909"/>
            </a:xfrm>
          </p:grpSpPr>
          <p:sp>
            <p:nvSpPr>
              <p:cNvPr id="5202" name="Google Shape;5202;p8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4" name="Google Shape;5204;p84"/>
          <p:cNvGrpSpPr/>
          <p:nvPr/>
        </p:nvGrpSpPr>
        <p:grpSpPr>
          <a:xfrm>
            <a:off x="723700" y="1861760"/>
            <a:ext cx="697154" cy="679574"/>
            <a:chOff x="2679875" y="2361475"/>
            <a:chExt cx="780425" cy="760575"/>
          </a:xfrm>
        </p:grpSpPr>
        <p:sp>
          <p:nvSpPr>
            <p:cNvPr id="5205" name="Google Shape;5205;p8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84"/>
          <p:cNvGrpSpPr/>
          <p:nvPr/>
        </p:nvGrpSpPr>
        <p:grpSpPr>
          <a:xfrm>
            <a:off x="3122859" y="971352"/>
            <a:ext cx="735829" cy="684547"/>
            <a:chOff x="3351965" y="1148808"/>
            <a:chExt cx="750770" cy="698375"/>
          </a:xfrm>
        </p:grpSpPr>
        <p:grpSp>
          <p:nvGrpSpPr>
            <p:cNvPr id="5212" name="Google Shape;5212;p84"/>
            <p:cNvGrpSpPr/>
            <p:nvPr/>
          </p:nvGrpSpPr>
          <p:grpSpPr>
            <a:xfrm>
              <a:off x="3586796" y="1148808"/>
              <a:ext cx="294857" cy="286830"/>
              <a:chOff x="3750225" y="1774000"/>
              <a:chExt cx="149575" cy="145525"/>
            </a:xfrm>
          </p:grpSpPr>
          <p:sp>
            <p:nvSpPr>
              <p:cNvPr id="5213" name="Google Shape;5213;p8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84"/>
            <p:cNvGrpSpPr/>
            <p:nvPr/>
          </p:nvGrpSpPr>
          <p:grpSpPr>
            <a:xfrm>
              <a:off x="3779245" y="1375768"/>
              <a:ext cx="323490" cy="286978"/>
              <a:chOff x="3847850" y="1889150"/>
              <a:chExt cx="164100" cy="145600"/>
            </a:xfrm>
          </p:grpSpPr>
          <p:sp>
            <p:nvSpPr>
              <p:cNvPr id="5216" name="Google Shape;5216;p8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84"/>
            <p:cNvGrpSpPr/>
            <p:nvPr/>
          </p:nvGrpSpPr>
          <p:grpSpPr>
            <a:xfrm>
              <a:off x="3351965" y="1330435"/>
              <a:ext cx="295449" cy="285401"/>
              <a:chOff x="3631100" y="1866150"/>
              <a:chExt cx="149875" cy="144800"/>
            </a:xfrm>
          </p:grpSpPr>
          <p:sp>
            <p:nvSpPr>
              <p:cNvPr id="5219" name="Google Shape;5219;p8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84"/>
            <p:cNvGrpSpPr/>
            <p:nvPr/>
          </p:nvGrpSpPr>
          <p:grpSpPr>
            <a:xfrm>
              <a:off x="3548208" y="1560352"/>
              <a:ext cx="294808" cy="286830"/>
              <a:chOff x="3730650" y="1982800"/>
              <a:chExt cx="149550" cy="145525"/>
            </a:xfrm>
          </p:grpSpPr>
          <p:sp>
            <p:nvSpPr>
              <p:cNvPr id="5222" name="Google Shape;5222;p8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4" name="Google Shape;5224;p84"/>
          <p:cNvGrpSpPr/>
          <p:nvPr/>
        </p:nvGrpSpPr>
        <p:grpSpPr>
          <a:xfrm>
            <a:off x="7624512" y="971306"/>
            <a:ext cx="804565" cy="677795"/>
            <a:chOff x="7636443" y="1204988"/>
            <a:chExt cx="804565" cy="677795"/>
          </a:xfrm>
        </p:grpSpPr>
        <p:grpSp>
          <p:nvGrpSpPr>
            <p:cNvPr id="5225" name="Google Shape;5225;p84"/>
            <p:cNvGrpSpPr/>
            <p:nvPr/>
          </p:nvGrpSpPr>
          <p:grpSpPr>
            <a:xfrm>
              <a:off x="7636443" y="1509705"/>
              <a:ext cx="804565" cy="373078"/>
              <a:chOff x="7636443" y="1509705"/>
              <a:chExt cx="804565" cy="373078"/>
            </a:xfrm>
          </p:grpSpPr>
          <p:sp>
            <p:nvSpPr>
              <p:cNvPr id="5226" name="Google Shape;5226;p8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8" name="Google Shape;5228;p84"/>
            <p:cNvGrpSpPr/>
            <p:nvPr/>
          </p:nvGrpSpPr>
          <p:grpSpPr>
            <a:xfrm>
              <a:off x="7636443" y="1408133"/>
              <a:ext cx="804565" cy="373078"/>
              <a:chOff x="7636443" y="1408133"/>
              <a:chExt cx="804565" cy="373078"/>
            </a:xfrm>
          </p:grpSpPr>
          <p:sp>
            <p:nvSpPr>
              <p:cNvPr id="5229" name="Google Shape;5229;p8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84"/>
            <p:cNvGrpSpPr/>
            <p:nvPr/>
          </p:nvGrpSpPr>
          <p:grpSpPr>
            <a:xfrm>
              <a:off x="7636443" y="1306560"/>
              <a:ext cx="804565" cy="373078"/>
              <a:chOff x="7636443" y="1306560"/>
              <a:chExt cx="804565" cy="373078"/>
            </a:xfrm>
          </p:grpSpPr>
          <p:sp>
            <p:nvSpPr>
              <p:cNvPr id="5232" name="Google Shape;5232;p8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84"/>
            <p:cNvGrpSpPr/>
            <p:nvPr/>
          </p:nvGrpSpPr>
          <p:grpSpPr>
            <a:xfrm>
              <a:off x="7636443" y="1204988"/>
              <a:ext cx="804565" cy="373078"/>
              <a:chOff x="7636443" y="1204988"/>
              <a:chExt cx="804565" cy="373078"/>
            </a:xfrm>
          </p:grpSpPr>
          <p:sp>
            <p:nvSpPr>
              <p:cNvPr id="5235" name="Google Shape;5235;p8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7" name="Google Shape;5237;p84"/>
          <p:cNvGrpSpPr/>
          <p:nvPr/>
        </p:nvGrpSpPr>
        <p:grpSpPr>
          <a:xfrm>
            <a:off x="4963358" y="1878721"/>
            <a:ext cx="661339" cy="661188"/>
            <a:chOff x="3990000" y="975400"/>
            <a:chExt cx="3934200" cy="3933300"/>
          </a:xfrm>
        </p:grpSpPr>
        <p:sp>
          <p:nvSpPr>
            <p:cNvPr id="5238" name="Google Shape;5238;p8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84"/>
          <p:cNvGrpSpPr/>
          <p:nvPr/>
        </p:nvGrpSpPr>
        <p:grpSpPr>
          <a:xfrm>
            <a:off x="6607006" y="1857359"/>
            <a:ext cx="868881" cy="684241"/>
            <a:chOff x="6598259" y="2078634"/>
            <a:chExt cx="868881" cy="684241"/>
          </a:xfrm>
        </p:grpSpPr>
        <p:sp>
          <p:nvSpPr>
            <p:cNvPr id="5243" name="Google Shape;5243;p8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9" name="Google Shape;5249;p84"/>
            <p:cNvGrpSpPr/>
            <p:nvPr/>
          </p:nvGrpSpPr>
          <p:grpSpPr>
            <a:xfrm>
              <a:off x="6808175" y="2078634"/>
              <a:ext cx="452229" cy="684241"/>
              <a:chOff x="6808175" y="2078634"/>
              <a:chExt cx="452229" cy="684241"/>
            </a:xfrm>
          </p:grpSpPr>
          <p:sp>
            <p:nvSpPr>
              <p:cNvPr id="5250" name="Google Shape;5250;p8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6" name="Google Shape;5256;p84"/>
              <p:cNvGrpSpPr/>
              <p:nvPr/>
            </p:nvGrpSpPr>
            <p:grpSpPr>
              <a:xfrm>
                <a:off x="6821586" y="2078634"/>
                <a:ext cx="426871" cy="684241"/>
                <a:chOff x="6821586" y="2078634"/>
                <a:chExt cx="426871" cy="684241"/>
              </a:xfrm>
            </p:grpSpPr>
            <p:grpSp>
              <p:nvGrpSpPr>
                <p:cNvPr id="5257" name="Google Shape;5257;p84"/>
                <p:cNvGrpSpPr/>
                <p:nvPr/>
              </p:nvGrpSpPr>
              <p:grpSpPr>
                <a:xfrm>
                  <a:off x="6821586" y="2078634"/>
                  <a:ext cx="426871" cy="684241"/>
                  <a:chOff x="6821586" y="2078634"/>
                  <a:chExt cx="426871" cy="684241"/>
                </a:xfrm>
              </p:grpSpPr>
              <p:sp>
                <p:nvSpPr>
                  <p:cNvPr id="5258" name="Google Shape;5258;p8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7" name="Google Shape;5277;p8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83" name="Google Shape;5283;p84"/>
          <p:cNvGrpSpPr/>
          <p:nvPr/>
        </p:nvGrpSpPr>
        <p:grpSpPr>
          <a:xfrm>
            <a:off x="716989" y="3531368"/>
            <a:ext cx="1340789" cy="640830"/>
            <a:chOff x="238125" y="1151100"/>
            <a:chExt cx="7139450" cy="3412300"/>
          </a:xfrm>
        </p:grpSpPr>
        <p:sp>
          <p:nvSpPr>
            <p:cNvPr id="5284" name="Google Shape;5284;p8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84"/>
          <p:cNvGrpSpPr/>
          <p:nvPr/>
        </p:nvGrpSpPr>
        <p:grpSpPr>
          <a:xfrm>
            <a:off x="5584212" y="2734649"/>
            <a:ext cx="985357" cy="585764"/>
            <a:chOff x="5145061" y="2881789"/>
            <a:chExt cx="1107641" cy="658458"/>
          </a:xfrm>
        </p:grpSpPr>
        <p:grpSp>
          <p:nvGrpSpPr>
            <p:cNvPr id="5297" name="Google Shape;5297;p84"/>
            <p:cNvGrpSpPr/>
            <p:nvPr/>
          </p:nvGrpSpPr>
          <p:grpSpPr>
            <a:xfrm>
              <a:off x="5722989" y="3244587"/>
              <a:ext cx="529713" cy="295659"/>
              <a:chOff x="5722989" y="3244587"/>
              <a:chExt cx="529713" cy="295659"/>
            </a:xfrm>
          </p:grpSpPr>
          <p:sp>
            <p:nvSpPr>
              <p:cNvPr id="5298" name="Google Shape;5298;p8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99" name="Google Shape;5299;p8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00" name="Google Shape;5300;p84"/>
            <p:cNvGrpSpPr/>
            <p:nvPr/>
          </p:nvGrpSpPr>
          <p:grpSpPr>
            <a:xfrm>
              <a:off x="5145061" y="3244587"/>
              <a:ext cx="536807" cy="295659"/>
              <a:chOff x="5145061" y="3244587"/>
              <a:chExt cx="536807" cy="295659"/>
            </a:xfrm>
          </p:grpSpPr>
          <p:sp>
            <p:nvSpPr>
              <p:cNvPr id="5301" name="Google Shape;5301;p8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02" name="Google Shape;5302;p8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03" name="Google Shape;5303;p84"/>
            <p:cNvGrpSpPr/>
            <p:nvPr/>
          </p:nvGrpSpPr>
          <p:grpSpPr>
            <a:xfrm>
              <a:off x="5341327" y="2898245"/>
              <a:ext cx="532309" cy="614891"/>
              <a:chOff x="5341327" y="2898245"/>
              <a:chExt cx="532309" cy="614891"/>
            </a:xfrm>
          </p:grpSpPr>
          <p:sp>
            <p:nvSpPr>
              <p:cNvPr id="5304" name="Google Shape;5304;p8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05" name="Google Shape;5305;p8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06" name="Google Shape;5306;p84"/>
            <p:cNvGrpSpPr/>
            <p:nvPr/>
          </p:nvGrpSpPr>
          <p:grpSpPr>
            <a:xfrm>
              <a:off x="5532290" y="2881789"/>
              <a:ext cx="620516" cy="305456"/>
              <a:chOff x="5532290" y="2881789"/>
              <a:chExt cx="620516" cy="305456"/>
            </a:xfrm>
          </p:grpSpPr>
          <p:sp>
            <p:nvSpPr>
              <p:cNvPr id="5307" name="Google Shape;5307;p8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08" name="Google Shape;5308;p8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309" name="Google Shape;5309;p84"/>
          <p:cNvGrpSpPr/>
          <p:nvPr/>
        </p:nvGrpSpPr>
        <p:grpSpPr>
          <a:xfrm>
            <a:off x="8163135" y="3526707"/>
            <a:ext cx="269068" cy="645491"/>
            <a:chOff x="7026852" y="3311869"/>
            <a:chExt cx="434331" cy="1041954"/>
          </a:xfrm>
        </p:grpSpPr>
        <p:sp>
          <p:nvSpPr>
            <p:cNvPr id="5310" name="Google Shape;5310;p8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84"/>
          <p:cNvGrpSpPr/>
          <p:nvPr/>
        </p:nvGrpSpPr>
        <p:grpSpPr>
          <a:xfrm>
            <a:off x="6179716" y="3565945"/>
            <a:ext cx="293882" cy="293836"/>
            <a:chOff x="4873519" y="3311869"/>
            <a:chExt cx="499374" cy="499296"/>
          </a:xfrm>
        </p:grpSpPr>
        <p:sp>
          <p:nvSpPr>
            <p:cNvPr id="5314" name="Google Shape;5314;p8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84"/>
          <p:cNvGrpSpPr/>
          <p:nvPr/>
        </p:nvGrpSpPr>
        <p:grpSpPr>
          <a:xfrm>
            <a:off x="6179716" y="3878316"/>
            <a:ext cx="293882" cy="293882"/>
            <a:chOff x="4873519" y="3875839"/>
            <a:chExt cx="499374" cy="499374"/>
          </a:xfrm>
        </p:grpSpPr>
        <p:sp>
          <p:nvSpPr>
            <p:cNvPr id="5317" name="Google Shape;5317;p8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84"/>
          <p:cNvGrpSpPr/>
          <p:nvPr/>
        </p:nvGrpSpPr>
        <p:grpSpPr>
          <a:xfrm>
            <a:off x="2410244" y="1850269"/>
            <a:ext cx="698104" cy="698208"/>
            <a:chOff x="2565073" y="2075876"/>
            <a:chExt cx="672482" cy="672518"/>
          </a:xfrm>
        </p:grpSpPr>
        <p:sp>
          <p:nvSpPr>
            <p:cNvPr id="5320" name="Google Shape;5320;p8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84"/>
          <p:cNvGrpSpPr/>
          <p:nvPr/>
        </p:nvGrpSpPr>
        <p:grpSpPr>
          <a:xfrm>
            <a:off x="5633655" y="3534869"/>
            <a:ext cx="438354" cy="637329"/>
            <a:chOff x="1697726" y="3244179"/>
            <a:chExt cx="788124" cy="1146069"/>
          </a:xfrm>
        </p:grpSpPr>
        <p:sp>
          <p:nvSpPr>
            <p:cNvPr id="5327" name="Google Shape;5327;p8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9" name="Google Shape;5329;p84"/>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0" name="Google Shape;5330;p84"/>
          <p:cNvGrpSpPr/>
          <p:nvPr/>
        </p:nvGrpSpPr>
        <p:grpSpPr>
          <a:xfrm>
            <a:off x="7634869" y="1863232"/>
            <a:ext cx="799565" cy="670282"/>
            <a:chOff x="7617850" y="2063282"/>
            <a:chExt cx="799565" cy="670282"/>
          </a:xfrm>
        </p:grpSpPr>
        <p:cxnSp>
          <p:nvCxnSpPr>
            <p:cNvPr id="5331" name="Google Shape;5331;p8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32" name="Google Shape;5332;p8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33" name="Google Shape;5333;p8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34" name="Google Shape;5334;p8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35" name="Google Shape;5335;p8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336" name="Google Shape;5336;p8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337" name="Google Shape;5337;p84"/>
            <p:cNvGrpSpPr/>
            <p:nvPr/>
          </p:nvGrpSpPr>
          <p:grpSpPr>
            <a:xfrm>
              <a:off x="7734309" y="2063282"/>
              <a:ext cx="570957" cy="620095"/>
              <a:chOff x="7734309" y="2063282"/>
              <a:chExt cx="570957" cy="620095"/>
            </a:xfrm>
          </p:grpSpPr>
          <p:grpSp>
            <p:nvGrpSpPr>
              <p:cNvPr id="5338" name="Google Shape;5338;p84"/>
              <p:cNvGrpSpPr/>
              <p:nvPr/>
            </p:nvGrpSpPr>
            <p:grpSpPr>
              <a:xfrm>
                <a:off x="8031573" y="2063282"/>
                <a:ext cx="273693" cy="620095"/>
                <a:chOff x="8031573" y="2063282"/>
                <a:chExt cx="273693" cy="620095"/>
              </a:xfrm>
            </p:grpSpPr>
            <p:sp>
              <p:nvSpPr>
                <p:cNvPr id="5339" name="Google Shape;5339;p8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84"/>
              <p:cNvGrpSpPr/>
              <p:nvPr/>
            </p:nvGrpSpPr>
            <p:grpSpPr>
              <a:xfrm flipH="1">
                <a:off x="7734309" y="2063282"/>
                <a:ext cx="273693" cy="620095"/>
                <a:chOff x="8031573" y="2063282"/>
                <a:chExt cx="273693" cy="620095"/>
              </a:xfrm>
            </p:grpSpPr>
            <p:sp>
              <p:nvSpPr>
                <p:cNvPr id="5344" name="Google Shape;5344;p8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348" name="Google Shape;5348;p84"/>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4"/>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0" name="Google Shape;5350;p84"/>
          <p:cNvGrpSpPr/>
          <p:nvPr/>
        </p:nvGrpSpPr>
        <p:grpSpPr>
          <a:xfrm>
            <a:off x="7821475" y="2716715"/>
            <a:ext cx="602567" cy="601884"/>
            <a:chOff x="1186975" y="238125"/>
            <a:chExt cx="5244275" cy="5238325"/>
          </a:xfrm>
        </p:grpSpPr>
        <p:sp>
          <p:nvSpPr>
            <p:cNvPr id="5351" name="Google Shape;5351;p8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5" name="Google Shape;5355;p84"/>
          <p:cNvGrpSpPr/>
          <p:nvPr/>
        </p:nvGrpSpPr>
        <p:grpSpPr>
          <a:xfrm>
            <a:off x="3264213" y="1856199"/>
            <a:ext cx="651848" cy="687338"/>
            <a:chOff x="3400515" y="2056248"/>
            <a:chExt cx="698134" cy="735987"/>
          </a:xfrm>
        </p:grpSpPr>
        <p:grpSp>
          <p:nvGrpSpPr>
            <p:cNvPr id="5356" name="Google Shape;5356;p84"/>
            <p:cNvGrpSpPr/>
            <p:nvPr/>
          </p:nvGrpSpPr>
          <p:grpSpPr>
            <a:xfrm>
              <a:off x="3400515" y="2283913"/>
              <a:ext cx="312919" cy="219900"/>
              <a:chOff x="3400515" y="2283913"/>
              <a:chExt cx="312919" cy="219900"/>
            </a:xfrm>
          </p:grpSpPr>
          <p:sp>
            <p:nvSpPr>
              <p:cNvPr id="5357" name="Google Shape;5357;p8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58" name="Google Shape;5358;p8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359" name="Google Shape;5359;p84"/>
            <p:cNvGrpSpPr/>
            <p:nvPr/>
          </p:nvGrpSpPr>
          <p:grpSpPr>
            <a:xfrm>
              <a:off x="3547823" y="2461089"/>
              <a:ext cx="219900" cy="331146"/>
              <a:chOff x="3547823" y="2461089"/>
              <a:chExt cx="219900" cy="331146"/>
            </a:xfrm>
          </p:grpSpPr>
          <p:sp>
            <p:nvSpPr>
              <p:cNvPr id="5360" name="Google Shape;5360;p8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61" name="Google Shape;5361;p8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362" name="Google Shape;5362;p84"/>
            <p:cNvGrpSpPr/>
            <p:nvPr/>
          </p:nvGrpSpPr>
          <p:grpSpPr>
            <a:xfrm>
              <a:off x="3734138" y="2461089"/>
              <a:ext cx="219900" cy="331146"/>
              <a:chOff x="3734138" y="2461089"/>
              <a:chExt cx="219900" cy="331146"/>
            </a:xfrm>
          </p:grpSpPr>
          <p:sp>
            <p:nvSpPr>
              <p:cNvPr id="5363" name="Google Shape;5363;p8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64" name="Google Shape;5364;p8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365" name="Google Shape;5365;p84"/>
            <p:cNvGrpSpPr/>
            <p:nvPr/>
          </p:nvGrpSpPr>
          <p:grpSpPr>
            <a:xfrm>
              <a:off x="3787560" y="2281742"/>
              <a:ext cx="311089" cy="219900"/>
              <a:chOff x="3787560" y="2281742"/>
              <a:chExt cx="311089" cy="219900"/>
            </a:xfrm>
          </p:grpSpPr>
          <p:sp>
            <p:nvSpPr>
              <p:cNvPr id="5366" name="Google Shape;5366;p8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67" name="Google Shape;5367;p8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368" name="Google Shape;5368;p84"/>
            <p:cNvGrpSpPr/>
            <p:nvPr/>
          </p:nvGrpSpPr>
          <p:grpSpPr>
            <a:xfrm>
              <a:off x="3637290" y="2056248"/>
              <a:ext cx="219900" cy="330736"/>
              <a:chOff x="3637290" y="2056248"/>
              <a:chExt cx="219900" cy="330736"/>
            </a:xfrm>
          </p:grpSpPr>
          <p:sp>
            <p:nvSpPr>
              <p:cNvPr id="5369" name="Google Shape;5369;p8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370" name="Google Shape;5370;p8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71" name="Google Shape;5371;p84"/>
          <p:cNvGrpSpPr/>
          <p:nvPr/>
        </p:nvGrpSpPr>
        <p:grpSpPr>
          <a:xfrm>
            <a:off x="2555919" y="2726205"/>
            <a:ext cx="1268144" cy="592394"/>
            <a:chOff x="238125" y="1188750"/>
            <a:chExt cx="7140450" cy="3335550"/>
          </a:xfrm>
        </p:grpSpPr>
        <p:sp>
          <p:nvSpPr>
            <p:cNvPr id="5372" name="Google Shape;5372;p8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7" name="Google Shape;5377;p84"/>
          <p:cNvGrpSpPr/>
          <p:nvPr/>
        </p:nvGrpSpPr>
        <p:grpSpPr>
          <a:xfrm>
            <a:off x="6663819" y="2728360"/>
            <a:ext cx="1053944" cy="590147"/>
            <a:chOff x="238125" y="1335475"/>
            <a:chExt cx="5418735" cy="3034175"/>
          </a:xfrm>
        </p:grpSpPr>
        <p:sp>
          <p:nvSpPr>
            <p:cNvPr id="5378" name="Google Shape;5378;p8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84"/>
          <p:cNvGrpSpPr/>
          <p:nvPr/>
        </p:nvGrpSpPr>
        <p:grpSpPr>
          <a:xfrm>
            <a:off x="4094628" y="3533259"/>
            <a:ext cx="1268207" cy="638939"/>
            <a:chOff x="3967651" y="3645904"/>
            <a:chExt cx="1479304" cy="745292"/>
          </a:xfrm>
        </p:grpSpPr>
        <p:grpSp>
          <p:nvGrpSpPr>
            <p:cNvPr id="5382" name="Google Shape;5382;p84"/>
            <p:cNvGrpSpPr/>
            <p:nvPr/>
          </p:nvGrpSpPr>
          <p:grpSpPr>
            <a:xfrm>
              <a:off x="3967651" y="4009026"/>
              <a:ext cx="1479304" cy="382170"/>
              <a:chOff x="3967651" y="4009026"/>
              <a:chExt cx="1479304" cy="382170"/>
            </a:xfrm>
          </p:grpSpPr>
          <p:grpSp>
            <p:nvGrpSpPr>
              <p:cNvPr id="5383" name="Google Shape;5383;p84"/>
              <p:cNvGrpSpPr/>
              <p:nvPr/>
            </p:nvGrpSpPr>
            <p:grpSpPr>
              <a:xfrm>
                <a:off x="4892216" y="4195630"/>
                <a:ext cx="554739" cy="195566"/>
                <a:chOff x="3604375" y="4892160"/>
                <a:chExt cx="1651500" cy="582215"/>
              </a:xfrm>
            </p:grpSpPr>
            <p:sp>
              <p:nvSpPr>
                <p:cNvPr id="5384" name="Google Shape;5384;p8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84"/>
              <p:cNvGrpSpPr/>
              <p:nvPr/>
            </p:nvGrpSpPr>
            <p:grpSpPr>
              <a:xfrm>
                <a:off x="3967651" y="4146303"/>
                <a:ext cx="579402" cy="244893"/>
                <a:chOff x="851875" y="4745310"/>
                <a:chExt cx="1724925" cy="729065"/>
              </a:xfrm>
            </p:grpSpPr>
            <p:sp>
              <p:nvSpPr>
                <p:cNvPr id="5387" name="Google Shape;5387;p8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84"/>
              <p:cNvGrpSpPr/>
              <p:nvPr/>
            </p:nvGrpSpPr>
            <p:grpSpPr>
              <a:xfrm>
                <a:off x="4460753" y="4009026"/>
                <a:ext cx="493110" cy="382170"/>
                <a:chOff x="2319875" y="4336625"/>
                <a:chExt cx="1468025" cy="1137750"/>
              </a:xfrm>
            </p:grpSpPr>
            <p:sp>
              <p:nvSpPr>
                <p:cNvPr id="5390" name="Google Shape;5390;p8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2" name="Google Shape;5392;p84"/>
            <p:cNvGrpSpPr/>
            <p:nvPr/>
          </p:nvGrpSpPr>
          <p:grpSpPr>
            <a:xfrm>
              <a:off x="4479443" y="3645904"/>
              <a:ext cx="455965" cy="388789"/>
              <a:chOff x="2957425" y="238100"/>
              <a:chExt cx="1910200" cy="1628775"/>
            </a:xfrm>
          </p:grpSpPr>
          <p:sp>
            <p:nvSpPr>
              <p:cNvPr id="5393" name="Google Shape;5393;p8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3" name="Google Shape;5403;p84"/>
          <p:cNvGrpSpPr/>
          <p:nvPr/>
        </p:nvGrpSpPr>
        <p:grpSpPr>
          <a:xfrm>
            <a:off x="2480742" y="3534460"/>
            <a:ext cx="1243128" cy="637739"/>
            <a:chOff x="2496310" y="3693351"/>
            <a:chExt cx="1342906" cy="688926"/>
          </a:xfrm>
        </p:grpSpPr>
        <p:grpSp>
          <p:nvGrpSpPr>
            <p:cNvPr id="5404" name="Google Shape;5404;p84"/>
            <p:cNvGrpSpPr/>
            <p:nvPr/>
          </p:nvGrpSpPr>
          <p:grpSpPr>
            <a:xfrm>
              <a:off x="2496310" y="3693351"/>
              <a:ext cx="1342906" cy="688875"/>
              <a:chOff x="2496310" y="3693351"/>
              <a:chExt cx="1342906" cy="688875"/>
            </a:xfrm>
          </p:grpSpPr>
          <p:sp>
            <p:nvSpPr>
              <p:cNvPr id="5405" name="Google Shape;5405;p8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1" name="Google Shape;5411;p84"/>
              <p:cNvCxnSpPr>
                <a:stCxn id="540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412" name="Google Shape;5412;p84"/>
              <p:cNvCxnSpPr>
                <a:stCxn id="540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413" name="Google Shape;5413;p84"/>
              <p:cNvCxnSpPr>
                <a:stCxn id="540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14" name="Google Shape;5414;p84"/>
              <p:cNvCxnSpPr>
                <a:stCxn id="541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15" name="Google Shape;5415;p84"/>
              <p:cNvCxnSpPr>
                <a:stCxn id="540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416" name="Google Shape;5416;p84"/>
            <p:cNvGrpSpPr/>
            <p:nvPr/>
          </p:nvGrpSpPr>
          <p:grpSpPr>
            <a:xfrm>
              <a:off x="2675275" y="3930557"/>
              <a:ext cx="1003306" cy="451719"/>
              <a:chOff x="2675275" y="4174282"/>
              <a:chExt cx="1003306" cy="451719"/>
            </a:xfrm>
          </p:grpSpPr>
          <p:sp>
            <p:nvSpPr>
              <p:cNvPr id="5417" name="Google Shape;5417;p8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0" name="Google Shape;5420;p84"/>
          <p:cNvGrpSpPr/>
          <p:nvPr/>
        </p:nvGrpSpPr>
        <p:grpSpPr>
          <a:xfrm>
            <a:off x="1654412" y="971306"/>
            <a:ext cx="574511" cy="874709"/>
            <a:chOff x="1715404" y="1112080"/>
            <a:chExt cx="642270" cy="977984"/>
          </a:xfrm>
        </p:grpSpPr>
        <p:grpSp>
          <p:nvGrpSpPr>
            <p:cNvPr id="5421" name="Google Shape;5421;p84"/>
            <p:cNvGrpSpPr/>
            <p:nvPr/>
          </p:nvGrpSpPr>
          <p:grpSpPr>
            <a:xfrm>
              <a:off x="1715404" y="1112080"/>
              <a:ext cx="642270" cy="977984"/>
              <a:chOff x="1715404" y="1112080"/>
              <a:chExt cx="642270" cy="977984"/>
            </a:xfrm>
          </p:grpSpPr>
          <p:sp>
            <p:nvSpPr>
              <p:cNvPr id="5422" name="Google Shape;5422;p8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84"/>
            <p:cNvGrpSpPr/>
            <p:nvPr/>
          </p:nvGrpSpPr>
          <p:grpSpPr>
            <a:xfrm>
              <a:off x="1768927" y="1165603"/>
              <a:ext cx="535225" cy="851367"/>
              <a:chOff x="1768927" y="1165603"/>
              <a:chExt cx="535225" cy="851367"/>
            </a:xfrm>
          </p:grpSpPr>
          <p:sp>
            <p:nvSpPr>
              <p:cNvPr id="5425" name="Google Shape;5425;p8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84"/>
            <p:cNvGrpSpPr/>
            <p:nvPr/>
          </p:nvGrpSpPr>
          <p:grpSpPr>
            <a:xfrm>
              <a:off x="1822449" y="1219125"/>
              <a:ext cx="428180" cy="718859"/>
              <a:chOff x="1822449" y="1219125"/>
              <a:chExt cx="428180" cy="718859"/>
            </a:xfrm>
          </p:grpSpPr>
          <p:sp>
            <p:nvSpPr>
              <p:cNvPr id="5428" name="Google Shape;5428;p8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84"/>
            <p:cNvGrpSpPr/>
            <p:nvPr/>
          </p:nvGrpSpPr>
          <p:grpSpPr>
            <a:xfrm>
              <a:off x="1875972" y="1272648"/>
              <a:ext cx="321135" cy="586939"/>
              <a:chOff x="1875972" y="1272648"/>
              <a:chExt cx="321135" cy="586939"/>
            </a:xfrm>
          </p:grpSpPr>
          <p:sp>
            <p:nvSpPr>
              <p:cNvPr id="5431" name="Google Shape;5431;p8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3" name="Google Shape;5433;p84"/>
          <p:cNvGrpSpPr/>
          <p:nvPr/>
        </p:nvGrpSpPr>
        <p:grpSpPr>
          <a:xfrm>
            <a:off x="7761573" y="3528028"/>
            <a:ext cx="293855" cy="644170"/>
            <a:chOff x="241025" y="3151575"/>
            <a:chExt cx="293855" cy="644170"/>
          </a:xfrm>
        </p:grpSpPr>
        <p:sp>
          <p:nvSpPr>
            <p:cNvPr id="5434" name="Google Shape;5434;p8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84"/>
          <p:cNvGrpSpPr/>
          <p:nvPr/>
        </p:nvGrpSpPr>
        <p:grpSpPr>
          <a:xfrm>
            <a:off x="709557" y="2728028"/>
            <a:ext cx="1779649" cy="591620"/>
            <a:chOff x="246070" y="1983375"/>
            <a:chExt cx="1855347" cy="616849"/>
          </a:xfrm>
        </p:grpSpPr>
        <p:sp>
          <p:nvSpPr>
            <p:cNvPr id="5437" name="Google Shape;5437;p8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84"/>
          <p:cNvGrpSpPr/>
          <p:nvPr/>
        </p:nvGrpSpPr>
        <p:grpSpPr>
          <a:xfrm>
            <a:off x="2320424" y="971306"/>
            <a:ext cx="711055" cy="745993"/>
            <a:chOff x="2496269" y="1171698"/>
            <a:chExt cx="761953" cy="799392"/>
          </a:xfrm>
        </p:grpSpPr>
        <p:grpSp>
          <p:nvGrpSpPr>
            <p:cNvPr id="5447" name="Google Shape;5447;p84"/>
            <p:cNvGrpSpPr/>
            <p:nvPr/>
          </p:nvGrpSpPr>
          <p:grpSpPr>
            <a:xfrm>
              <a:off x="2496269" y="1171698"/>
              <a:ext cx="761953" cy="723022"/>
              <a:chOff x="2496269" y="1171698"/>
              <a:chExt cx="761953" cy="723022"/>
            </a:xfrm>
          </p:grpSpPr>
          <p:sp>
            <p:nvSpPr>
              <p:cNvPr id="5448" name="Google Shape;5448;p8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0" name="Google Shape;5450;p84"/>
              <p:cNvGrpSpPr/>
              <p:nvPr/>
            </p:nvGrpSpPr>
            <p:grpSpPr>
              <a:xfrm>
                <a:off x="2496269" y="1171698"/>
                <a:ext cx="761953" cy="723022"/>
                <a:chOff x="2496269" y="1120652"/>
                <a:chExt cx="761953" cy="723022"/>
              </a:xfrm>
            </p:grpSpPr>
            <p:grpSp>
              <p:nvGrpSpPr>
                <p:cNvPr id="5451" name="Google Shape;5451;p84"/>
                <p:cNvGrpSpPr/>
                <p:nvPr/>
              </p:nvGrpSpPr>
              <p:grpSpPr>
                <a:xfrm>
                  <a:off x="2496269" y="1120652"/>
                  <a:ext cx="761953" cy="723022"/>
                  <a:chOff x="2496269" y="1120652"/>
                  <a:chExt cx="761953" cy="723022"/>
                </a:xfrm>
              </p:grpSpPr>
              <p:grpSp>
                <p:nvGrpSpPr>
                  <p:cNvPr id="5452" name="Google Shape;5452;p84"/>
                  <p:cNvGrpSpPr/>
                  <p:nvPr/>
                </p:nvGrpSpPr>
                <p:grpSpPr>
                  <a:xfrm>
                    <a:off x="2496269" y="1304589"/>
                    <a:ext cx="407089" cy="305057"/>
                    <a:chOff x="2496269" y="1304589"/>
                    <a:chExt cx="407089" cy="305057"/>
                  </a:xfrm>
                </p:grpSpPr>
                <p:sp>
                  <p:nvSpPr>
                    <p:cNvPr id="5453" name="Google Shape;5453;p8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84"/>
                  <p:cNvGrpSpPr/>
                  <p:nvPr/>
                </p:nvGrpSpPr>
                <p:grpSpPr>
                  <a:xfrm>
                    <a:off x="2586468" y="1493376"/>
                    <a:ext cx="358850" cy="349656"/>
                    <a:chOff x="2586468" y="1493376"/>
                    <a:chExt cx="358850" cy="349656"/>
                  </a:xfrm>
                </p:grpSpPr>
                <p:sp>
                  <p:nvSpPr>
                    <p:cNvPr id="5456" name="Google Shape;5456;p8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84"/>
                  <p:cNvGrpSpPr/>
                  <p:nvPr/>
                </p:nvGrpSpPr>
                <p:grpSpPr>
                  <a:xfrm>
                    <a:off x="2807939" y="1494024"/>
                    <a:ext cx="358857" cy="349650"/>
                    <a:chOff x="2807939" y="1494024"/>
                    <a:chExt cx="358857" cy="349650"/>
                  </a:xfrm>
                </p:grpSpPr>
                <p:sp>
                  <p:nvSpPr>
                    <p:cNvPr id="5459" name="Google Shape;5459;p8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84"/>
                  <p:cNvGrpSpPr/>
                  <p:nvPr/>
                </p:nvGrpSpPr>
                <p:grpSpPr>
                  <a:xfrm>
                    <a:off x="2851133" y="1305635"/>
                    <a:ext cx="407089" cy="305057"/>
                    <a:chOff x="2851133" y="1305635"/>
                    <a:chExt cx="407089" cy="305057"/>
                  </a:xfrm>
                </p:grpSpPr>
                <p:sp>
                  <p:nvSpPr>
                    <p:cNvPr id="5462" name="Google Shape;5462;p8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84"/>
                  <p:cNvGrpSpPr/>
                  <p:nvPr/>
                </p:nvGrpSpPr>
                <p:grpSpPr>
                  <a:xfrm>
                    <a:off x="2727495" y="1120652"/>
                    <a:ext cx="300271" cy="396358"/>
                    <a:chOff x="2727495" y="1120652"/>
                    <a:chExt cx="300271" cy="396358"/>
                  </a:xfrm>
                </p:grpSpPr>
                <p:sp>
                  <p:nvSpPr>
                    <p:cNvPr id="5465" name="Google Shape;5465;p8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7" name="Google Shape;5467;p84"/>
                <p:cNvGrpSpPr/>
                <p:nvPr/>
              </p:nvGrpSpPr>
              <p:grpSpPr>
                <a:xfrm>
                  <a:off x="2722305" y="1350460"/>
                  <a:ext cx="308357" cy="308344"/>
                  <a:chOff x="2722305" y="1350460"/>
                  <a:chExt cx="308357" cy="308344"/>
                </a:xfrm>
              </p:grpSpPr>
              <p:sp>
                <p:nvSpPr>
                  <p:cNvPr id="5468" name="Google Shape;5468;p8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9" name="Google Shape;5469;p84"/>
                  <p:cNvGrpSpPr/>
                  <p:nvPr/>
                </p:nvGrpSpPr>
                <p:grpSpPr>
                  <a:xfrm>
                    <a:off x="2725064" y="1364529"/>
                    <a:ext cx="297954" cy="280182"/>
                    <a:chOff x="2725064" y="1364529"/>
                    <a:chExt cx="297954" cy="280182"/>
                  </a:xfrm>
                </p:grpSpPr>
                <p:sp>
                  <p:nvSpPr>
                    <p:cNvPr id="5470" name="Google Shape;5470;p8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75" name="Google Shape;5475;p8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84"/>
          <p:cNvGrpSpPr/>
          <p:nvPr/>
        </p:nvGrpSpPr>
        <p:grpSpPr>
          <a:xfrm>
            <a:off x="3909124" y="2727412"/>
            <a:ext cx="1569144" cy="591015"/>
            <a:chOff x="3820100" y="3023049"/>
            <a:chExt cx="1303926" cy="491162"/>
          </a:xfrm>
        </p:grpSpPr>
        <p:grpSp>
          <p:nvGrpSpPr>
            <p:cNvPr id="5481" name="Google Shape;5481;p84"/>
            <p:cNvGrpSpPr/>
            <p:nvPr/>
          </p:nvGrpSpPr>
          <p:grpSpPr>
            <a:xfrm>
              <a:off x="3820100" y="3023072"/>
              <a:ext cx="1303926" cy="491139"/>
              <a:chOff x="3820100" y="3023072"/>
              <a:chExt cx="1303926" cy="491139"/>
            </a:xfrm>
          </p:grpSpPr>
          <p:sp>
            <p:nvSpPr>
              <p:cNvPr id="5482" name="Google Shape;5482;p8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84"/>
            <p:cNvGrpSpPr/>
            <p:nvPr/>
          </p:nvGrpSpPr>
          <p:grpSpPr>
            <a:xfrm>
              <a:off x="4132439" y="3023645"/>
              <a:ext cx="393633" cy="177096"/>
              <a:chOff x="4132439" y="3023645"/>
              <a:chExt cx="393633" cy="177096"/>
            </a:xfrm>
          </p:grpSpPr>
          <p:sp>
            <p:nvSpPr>
              <p:cNvPr id="5485" name="Google Shape;5485;p8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7" name="Google Shape;5487;p84"/>
            <p:cNvGrpSpPr/>
            <p:nvPr/>
          </p:nvGrpSpPr>
          <p:grpSpPr>
            <a:xfrm>
              <a:off x="3921811" y="3023049"/>
              <a:ext cx="1002397" cy="388943"/>
              <a:chOff x="3921811" y="3023049"/>
              <a:chExt cx="1002397" cy="388943"/>
            </a:xfrm>
          </p:grpSpPr>
          <p:sp>
            <p:nvSpPr>
              <p:cNvPr id="5488" name="Google Shape;5488;p8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84"/>
            <p:cNvGrpSpPr/>
            <p:nvPr/>
          </p:nvGrpSpPr>
          <p:grpSpPr>
            <a:xfrm>
              <a:off x="4023645" y="3023049"/>
              <a:ext cx="683032" cy="286722"/>
              <a:chOff x="4023645" y="3023049"/>
              <a:chExt cx="683032" cy="286722"/>
            </a:xfrm>
          </p:grpSpPr>
          <p:sp>
            <p:nvSpPr>
              <p:cNvPr id="5491" name="Google Shape;5491;p8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3" name="Google Shape;5493;p84"/>
          <p:cNvGrpSpPr/>
          <p:nvPr/>
        </p:nvGrpSpPr>
        <p:grpSpPr>
          <a:xfrm>
            <a:off x="1541246" y="1854257"/>
            <a:ext cx="713522" cy="688025"/>
            <a:chOff x="1706078" y="2092648"/>
            <a:chExt cx="660913" cy="637296"/>
          </a:xfrm>
        </p:grpSpPr>
        <p:sp>
          <p:nvSpPr>
            <p:cNvPr id="5494" name="Google Shape;5494;p8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5" name="Google Shape;5495;p84"/>
            <p:cNvGrpSpPr/>
            <p:nvPr/>
          </p:nvGrpSpPr>
          <p:grpSpPr>
            <a:xfrm>
              <a:off x="1706078" y="2092648"/>
              <a:ext cx="660913" cy="575241"/>
              <a:chOff x="1706078" y="2092648"/>
              <a:chExt cx="660913" cy="575241"/>
            </a:xfrm>
          </p:grpSpPr>
          <p:sp>
            <p:nvSpPr>
              <p:cNvPr id="5496" name="Google Shape;5496;p8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9" name="Google Shape;5499;p84"/>
          <p:cNvGrpSpPr/>
          <p:nvPr/>
        </p:nvGrpSpPr>
        <p:grpSpPr>
          <a:xfrm>
            <a:off x="6303104" y="971806"/>
            <a:ext cx="1317459" cy="684168"/>
            <a:chOff x="238125" y="999450"/>
            <a:chExt cx="7140700" cy="3708225"/>
          </a:xfrm>
        </p:grpSpPr>
        <p:sp>
          <p:nvSpPr>
            <p:cNvPr id="5500" name="Google Shape;5500;p8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2" name="Shape 5512"/>
        <p:cNvGrpSpPr/>
        <p:nvPr/>
      </p:nvGrpSpPr>
      <p:grpSpPr>
        <a:xfrm>
          <a:off x="0" y="0"/>
          <a:ext cx="0" cy="0"/>
          <a:chOff x="0" y="0"/>
          <a:chExt cx="0" cy="0"/>
        </a:xfrm>
      </p:grpSpPr>
      <p:grpSp>
        <p:nvGrpSpPr>
          <p:cNvPr id="5513" name="Google Shape;5513;p85"/>
          <p:cNvGrpSpPr/>
          <p:nvPr/>
        </p:nvGrpSpPr>
        <p:grpSpPr>
          <a:xfrm>
            <a:off x="717025" y="967615"/>
            <a:ext cx="1636117" cy="1526144"/>
            <a:chOff x="729238" y="1179665"/>
            <a:chExt cx="1636117" cy="1526144"/>
          </a:xfrm>
        </p:grpSpPr>
        <p:grpSp>
          <p:nvGrpSpPr>
            <p:cNvPr id="5514" name="Google Shape;5514;p85"/>
            <p:cNvGrpSpPr/>
            <p:nvPr/>
          </p:nvGrpSpPr>
          <p:grpSpPr>
            <a:xfrm>
              <a:off x="729238" y="1179665"/>
              <a:ext cx="80700" cy="1526144"/>
              <a:chOff x="729238" y="1179665"/>
              <a:chExt cx="80700" cy="1526144"/>
            </a:xfrm>
          </p:grpSpPr>
          <p:sp>
            <p:nvSpPr>
              <p:cNvPr id="5515" name="Google Shape;5515;p8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85"/>
            <p:cNvGrpSpPr/>
            <p:nvPr/>
          </p:nvGrpSpPr>
          <p:grpSpPr>
            <a:xfrm>
              <a:off x="903098" y="1179665"/>
              <a:ext cx="80700" cy="1526144"/>
              <a:chOff x="903098" y="1179665"/>
              <a:chExt cx="80700" cy="1526144"/>
            </a:xfrm>
          </p:grpSpPr>
          <p:sp>
            <p:nvSpPr>
              <p:cNvPr id="5526" name="Google Shape;5526;p8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6" name="Google Shape;5536;p85"/>
            <p:cNvGrpSpPr/>
            <p:nvPr/>
          </p:nvGrpSpPr>
          <p:grpSpPr>
            <a:xfrm>
              <a:off x="1076958" y="1179665"/>
              <a:ext cx="80700" cy="1526144"/>
              <a:chOff x="1076958" y="1179665"/>
              <a:chExt cx="80700" cy="1526144"/>
            </a:xfrm>
          </p:grpSpPr>
          <p:sp>
            <p:nvSpPr>
              <p:cNvPr id="5537" name="Google Shape;5537;p8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85"/>
            <p:cNvGrpSpPr/>
            <p:nvPr/>
          </p:nvGrpSpPr>
          <p:grpSpPr>
            <a:xfrm>
              <a:off x="1247707" y="1179665"/>
              <a:ext cx="80700" cy="1526144"/>
              <a:chOff x="1247707" y="1179665"/>
              <a:chExt cx="80700" cy="1526144"/>
            </a:xfrm>
          </p:grpSpPr>
          <p:sp>
            <p:nvSpPr>
              <p:cNvPr id="5548" name="Google Shape;5548;p8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85"/>
            <p:cNvGrpSpPr/>
            <p:nvPr/>
          </p:nvGrpSpPr>
          <p:grpSpPr>
            <a:xfrm>
              <a:off x="1421567" y="1179665"/>
              <a:ext cx="80700" cy="1526144"/>
              <a:chOff x="1421567" y="1179665"/>
              <a:chExt cx="80700" cy="1526144"/>
            </a:xfrm>
          </p:grpSpPr>
          <p:sp>
            <p:nvSpPr>
              <p:cNvPr id="5559" name="Google Shape;5559;p8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85"/>
            <p:cNvGrpSpPr/>
            <p:nvPr/>
          </p:nvGrpSpPr>
          <p:grpSpPr>
            <a:xfrm>
              <a:off x="1592327" y="1179665"/>
              <a:ext cx="80700" cy="1526144"/>
              <a:chOff x="1592327" y="1179665"/>
              <a:chExt cx="80700" cy="1526144"/>
            </a:xfrm>
          </p:grpSpPr>
          <p:sp>
            <p:nvSpPr>
              <p:cNvPr id="5570" name="Google Shape;5570;p8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85"/>
            <p:cNvGrpSpPr/>
            <p:nvPr/>
          </p:nvGrpSpPr>
          <p:grpSpPr>
            <a:xfrm>
              <a:off x="1766187" y="1179665"/>
              <a:ext cx="80700" cy="1526144"/>
              <a:chOff x="1766187" y="1179665"/>
              <a:chExt cx="80700" cy="1526144"/>
            </a:xfrm>
          </p:grpSpPr>
          <p:sp>
            <p:nvSpPr>
              <p:cNvPr id="5581" name="Google Shape;5581;p8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1" name="Google Shape;5591;p85"/>
            <p:cNvGrpSpPr/>
            <p:nvPr/>
          </p:nvGrpSpPr>
          <p:grpSpPr>
            <a:xfrm>
              <a:off x="1936935" y="1179665"/>
              <a:ext cx="80700" cy="1526144"/>
              <a:chOff x="1936935" y="1179665"/>
              <a:chExt cx="80700" cy="1526144"/>
            </a:xfrm>
          </p:grpSpPr>
          <p:sp>
            <p:nvSpPr>
              <p:cNvPr id="5592" name="Google Shape;5592;p8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85"/>
            <p:cNvGrpSpPr/>
            <p:nvPr/>
          </p:nvGrpSpPr>
          <p:grpSpPr>
            <a:xfrm>
              <a:off x="2110795" y="1179665"/>
              <a:ext cx="80700" cy="1526144"/>
              <a:chOff x="2110795" y="1179665"/>
              <a:chExt cx="80700" cy="1526144"/>
            </a:xfrm>
          </p:grpSpPr>
          <p:sp>
            <p:nvSpPr>
              <p:cNvPr id="5603" name="Google Shape;5603;p8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85"/>
            <p:cNvGrpSpPr/>
            <p:nvPr/>
          </p:nvGrpSpPr>
          <p:grpSpPr>
            <a:xfrm>
              <a:off x="2284655" y="1179665"/>
              <a:ext cx="80700" cy="1526144"/>
              <a:chOff x="2284655" y="1179665"/>
              <a:chExt cx="80700" cy="1526144"/>
            </a:xfrm>
          </p:grpSpPr>
          <p:sp>
            <p:nvSpPr>
              <p:cNvPr id="5614" name="Google Shape;5614;p8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24" name="Google Shape;5624;p85"/>
          <p:cNvGrpSpPr/>
          <p:nvPr/>
        </p:nvGrpSpPr>
        <p:grpSpPr>
          <a:xfrm>
            <a:off x="2611692" y="986753"/>
            <a:ext cx="1364248" cy="1102133"/>
            <a:chOff x="2623904" y="1198803"/>
            <a:chExt cx="1364248" cy="1102133"/>
          </a:xfrm>
        </p:grpSpPr>
        <p:grpSp>
          <p:nvGrpSpPr>
            <p:cNvPr id="5625" name="Google Shape;5625;p85"/>
            <p:cNvGrpSpPr/>
            <p:nvPr/>
          </p:nvGrpSpPr>
          <p:grpSpPr>
            <a:xfrm>
              <a:off x="2623907" y="1198803"/>
              <a:ext cx="1364245" cy="273000"/>
              <a:chOff x="2623907" y="1198803"/>
              <a:chExt cx="1364245" cy="273000"/>
            </a:xfrm>
          </p:grpSpPr>
          <p:sp>
            <p:nvSpPr>
              <p:cNvPr id="5626" name="Google Shape;5626;p8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85"/>
            <p:cNvGrpSpPr/>
            <p:nvPr/>
          </p:nvGrpSpPr>
          <p:grpSpPr>
            <a:xfrm>
              <a:off x="2623904" y="1476964"/>
              <a:ext cx="1364245" cy="273000"/>
              <a:chOff x="2623904" y="1476964"/>
              <a:chExt cx="1364245" cy="273000"/>
            </a:xfrm>
          </p:grpSpPr>
          <p:sp>
            <p:nvSpPr>
              <p:cNvPr id="5632" name="Google Shape;5632;p8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85"/>
            <p:cNvGrpSpPr/>
            <p:nvPr/>
          </p:nvGrpSpPr>
          <p:grpSpPr>
            <a:xfrm>
              <a:off x="2623907" y="1749775"/>
              <a:ext cx="1364245" cy="273000"/>
              <a:chOff x="2623907" y="1749775"/>
              <a:chExt cx="1364245" cy="273000"/>
            </a:xfrm>
          </p:grpSpPr>
          <p:sp>
            <p:nvSpPr>
              <p:cNvPr id="5638" name="Google Shape;5638;p8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85"/>
            <p:cNvGrpSpPr/>
            <p:nvPr/>
          </p:nvGrpSpPr>
          <p:grpSpPr>
            <a:xfrm>
              <a:off x="2623904" y="2027936"/>
              <a:ext cx="1364245" cy="273000"/>
              <a:chOff x="2623904" y="2027936"/>
              <a:chExt cx="1364245" cy="273000"/>
            </a:xfrm>
          </p:grpSpPr>
          <p:sp>
            <p:nvSpPr>
              <p:cNvPr id="5644" name="Google Shape;5644;p8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49" name="Google Shape;5649;p85"/>
          <p:cNvGrpSpPr/>
          <p:nvPr/>
        </p:nvGrpSpPr>
        <p:grpSpPr>
          <a:xfrm>
            <a:off x="2601153" y="2445826"/>
            <a:ext cx="1387541" cy="159124"/>
            <a:chOff x="3200660" y="2180272"/>
            <a:chExt cx="2563824" cy="378237"/>
          </a:xfrm>
        </p:grpSpPr>
        <p:sp>
          <p:nvSpPr>
            <p:cNvPr id="5650" name="Google Shape;5650;p8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85"/>
          <p:cNvGrpSpPr/>
          <p:nvPr/>
        </p:nvGrpSpPr>
        <p:grpSpPr>
          <a:xfrm>
            <a:off x="2597677" y="2723590"/>
            <a:ext cx="1390502" cy="159625"/>
            <a:chOff x="3530150" y="2790075"/>
            <a:chExt cx="1962600" cy="225300"/>
          </a:xfrm>
        </p:grpSpPr>
        <p:sp>
          <p:nvSpPr>
            <p:cNvPr id="5669" name="Google Shape;5669;p8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1" name="Google Shape;5671;p85"/>
          <p:cNvGrpSpPr/>
          <p:nvPr/>
        </p:nvGrpSpPr>
        <p:grpSpPr>
          <a:xfrm>
            <a:off x="2597735" y="3001855"/>
            <a:ext cx="1411629" cy="154175"/>
            <a:chOff x="3558802" y="4011244"/>
            <a:chExt cx="1866000" cy="111600"/>
          </a:xfrm>
        </p:grpSpPr>
        <p:sp>
          <p:nvSpPr>
            <p:cNvPr id="5672" name="Google Shape;5672;p8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85"/>
          <p:cNvGrpSpPr/>
          <p:nvPr/>
        </p:nvGrpSpPr>
        <p:grpSpPr>
          <a:xfrm>
            <a:off x="2598023" y="2207425"/>
            <a:ext cx="1383503" cy="119761"/>
            <a:chOff x="3465975" y="2270258"/>
            <a:chExt cx="1986364" cy="171947"/>
          </a:xfrm>
        </p:grpSpPr>
        <p:sp>
          <p:nvSpPr>
            <p:cNvPr id="5675" name="Google Shape;5675;p8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85"/>
          <p:cNvGrpSpPr/>
          <p:nvPr/>
        </p:nvGrpSpPr>
        <p:grpSpPr>
          <a:xfrm>
            <a:off x="2609030" y="3571198"/>
            <a:ext cx="1369531" cy="195460"/>
            <a:chOff x="723300" y="4253549"/>
            <a:chExt cx="2276482" cy="324900"/>
          </a:xfrm>
        </p:grpSpPr>
        <p:sp>
          <p:nvSpPr>
            <p:cNvPr id="5684" name="Google Shape;5684;p8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85"/>
          <p:cNvGrpSpPr/>
          <p:nvPr/>
        </p:nvGrpSpPr>
        <p:grpSpPr>
          <a:xfrm>
            <a:off x="2598591" y="3272439"/>
            <a:ext cx="1389066" cy="180119"/>
            <a:chOff x="705948" y="3788465"/>
            <a:chExt cx="2308953" cy="299400"/>
          </a:xfrm>
        </p:grpSpPr>
        <p:sp>
          <p:nvSpPr>
            <p:cNvPr id="5690" name="Google Shape;5690;p8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85"/>
          <p:cNvGrpSpPr/>
          <p:nvPr/>
        </p:nvGrpSpPr>
        <p:grpSpPr>
          <a:xfrm>
            <a:off x="4195581" y="1876393"/>
            <a:ext cx="1433821" cy="191501"/>
            <a:chOff x="4273350" y="2088443"/>
            <a:chExt cx="1433821" cy="191501"/>
          </a:xfrm>
        </p:grpSpPr>
        <p:grpSp>
          <p:nvGrpSpPr>
            <p:cNvPr id="5696" name="Google Shape;5696;p85"/>
            <p:cNvGrpSpPr/>
            <p:nvPr/>
          </p:nvGrpSpPr>
          <p:grpSpPr>
            <a:xfrm>
              <a:off x="4273350" y="2088443"/>
              <a:ext cx="1433821" cy="0"/>
              <a:chOff x="5224975" y="2962250"/>
              <a:chExt cx="1544400" cy="0"/>
            </a:xfrm>
          </p:grpSpPr>
          <p:cxnSp>
            <p:nvCxnSpPr>
              <p:cNvPr id="5697" name="Google Shape;5697;p8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98" name="Google Shape;5698;p8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699" name="Google Shape;5699;p85"/>
            <p:cNvGrpSpPr/>
            <p:nvPr/>
          </p:nvGrpSpPr>
          <p:grpSpPr>
            <a:xfrm>
              <a:off x="4273350" y="2279944"/>
              <a:ext cx="1433821" cy="0"/>
              <a:chOff x="5224975" y="2962250"/>
              <a:chExt cx="1544400" cy="0"/>
            </a:xfrm>
          </p:grpSpPr>
          <p:cxnSp>
            <p:nvCxnSpPr>
              <p:cNvPr id="5700" name="Google Shape;5700;p8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01" name="Google Shape;5701;p8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702" name="Google Shape;5702;p85"/>
          <p:cNvGrpSpPr/>
          <p:nvPr/>
        </p:nvGrpSpPr>
        <p:grpSpPr>
          <a:xfrm>
            <a:off x="2646528" y="3885297"/>
            <a:ext cx="1304609" cy="294074"/>
            <a:chOff x="2658741" y="4097347"/>
            <a:chExt cx="1304609" cy="294074"/>
          </a:xfrm>
        </p:grpSpPr>
        <p:grpSp>
          <p:nvGrpSpPr>
            <p:cNvPr id="5703" name="Google Shape;5703;p85"/>
            <p:cNvGrpSpPr/>
            <p:nvPr/>
          </p:nvGrpSpPr>
          <p:grpSpPr>
            <a:xfrm>
              <a:off x="2658741" y="4097347"/>
              <a:ext cx="118572" cy="294074"/>
              <a:chOff x="3343310" y="4475555"/>
              <a:chExt cx="127717" cy="316753"/>
            </a:xfrm>
          </p:grpSpPr>
          <p:sp>
            <p:nvSpPr>
              <p:cNvPr id="5704" name="Google Shape;5704;p8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85"/>
            <p:cNvGrpSpPr/>
            <p:nvPr/>
          </p:nvGrpSpPr>
          <p:grpSpPr>
            <a:xfrm>
              <a:off x="3815519" y="4098388"/>
              <a:ext cx="147831" cy="291991"/>
              <a:chOff x="3527539" y="4476677"/>
              <a:chExt cx="159232" cy="314510"/>
            </a:xfrm>
          </p:grpSpPr>
          <p:sp>
            <p:nvSpPr>
              <p:cNvPr id="5707" name="Google Shape;5707;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85"/>
            <p:cNvGrpSpPr/>
            <p:nvPr/>
          </p:nvGrpSpPr>
          <p:grpSpPr>
            <a:xfrm>
              <a:off x="3511696" y="4098388"/>
              <a:ext cx="147831" cy="291991"/>
              <a:chOff x="3527539" y="4476677"/>
              <a:chExt cx="159232" cy="314510"/>
            </a:xfrm>
          </p:grpSpPr>
          <p:sp>
            <p:nvSpPr>
              <p:cNvPr id="5710" name="Google Shape;5710;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85"/>
            <p:cNvGrpSpPr/>
            <p:nvPr/>
          </p:nvGrpSpPr>
          <p:grpSpPr>
            <a:xfrm>
              <a:off x="3207874" y="4098388"/>
              <a:ext cx="147831" cy="291991"/>
              <a:chOff x="3527539" y="4476677"/>
              <a:chExt cx="159232" cy="314510"/>
            </a:xfrm>
          </p:grpSpPr>
          <p:sp>
            <p:nvSpPr>
              <p:cNvPr id="5713" name="Google Shape;5713;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85"/>
            <p:cNvGrpSpPr/>
            <p:nvPr/>
          </p:nvGrpSpPr>
          <p:grpSpPr>
            <a:xfrm>
              <a:off x="2933305" y="4097347"/>
              <a:ext cx="118572" cy="294074"/>
              <a:chOff x="3343310" y="4475555"/>
              <a:chExt cx="127717" cy="316753"/>
            </a:xfrm>
          </p:grpSpPr>
          <p:sp>
            <p:nvSpPr>
              <p:cNvPr id="5716" name="Google Shape;5716;p8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18" name="Google Shape;5718;p85"/>
          <p:cNvGrpSpPr/>
          <p:nvPr/>
        </p:nvGrpSpPr>
        <p:grpSpPr>
          <a:xfrm>
            <a:off x="4197136" y="963991"/>
            <a:ext cx="1430711" cy="751237"/>
            <a:chOff x="5159450" y="1919950"/>
            <a:chExt cx="1541050" cy="862500"/>
          </a:xfrm>
        </p:grpSpPr>
        <p:sp>
          <p:nvSpPr>
            <p:cNvPr id="5719" name="Google Shape;5719;p8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720" name="Google Shape;5720;p85"/>
            <p:cNvGrpSpPr/>
            <p:nvPr/>
          </p:nvGrpSpPr>
          <p:grpSpPr>
            <a:xfrm>
              <a:off x="5159450" y="1919950"/>
              <a:ext cx="1541050" cy="862500"/>
              <a:chOff x="5159450" y="1919950"/>
              <a:chExt cx="1541050" cy="862500"/>
            </a:xfrm>
          </p:grpSpPr>
          <p:cxnSp>
            <p:nvCxnSpPr>
              <p:cNvPr id="5721" name="Google Shape;5721;p8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722" name="Google Shape;5722;p8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723" name="Google Shape;5723;p85"/>
          <p:cNvGrpSpPr/>
          <p:nvPr/>
        </p:nvGrpSpPr>
        <p:grpSpPr>
          <a:xfrm>
            <a:off x="4245274" y="2227761"/>
            <a:ext cx="1334436" cy="967914"/>
            <a:chOff x="4294923" y="2439811"/>
            <a:chExt cx="1334436" cy="967914"/>
          </a:xfrm>
        </p:grpSpPr>
        <p:grpSp>
          <p:nvGrpSpPr>
            <p:cNvPr id="5724" name="Google Shape;5724;p85"/>
            <p:cNvGrpSpPr/>
            <p:nvPr/>
          </p:nvGrpSpPr>
          <p:grpSpPr>
            <a:xfrm>
              <a:off x="4960455" y="2469658"/>
              <a:ext cx="668904" cy="885524"/>
              <a:chOff x="4960455" y="2469658"/>
              <a:chExt cx="668904" cy="885524"/>
            </a:xfrm>
          </p:grpSpPr>
          <p:sp>
            <p:nvSpPr>
              <p:cNvPr id="5725" name="Google Shape;5725;p8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85"/>
            <p:cNvGrpSpPr/>
            <p:nvPr/>
          </p:nvGrpSpPr>
          <p:grpSpPr>
            <a:xfrm>
              <a:off x="4294923" y="2469658"/>
              <a:ext cx="668951" cy="885524"/>
              <a:chOff x="4294923" y="2469658"/>
              <a:chExt cx="668951" cy="885524"/>
            </a:xfrm>
          </p:grpSpPr>
          <p:sp>
            <p:nvSpPr>
              <p:cNvPr id="5732" name="Google Shape;5732;p8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8" name="Google Shape;5738;p8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85"/>
          <p:cNvGrpSpPr/>
          <p:nvPr/>
        </p:nvGrpSpPr>
        <p:grpSpPr>
          <a:xfrm>
            <a:off x="4231477" y="3282206"/>
            <a:ext cx="1430949" cy="897289"/>
            <a:chOff x="4351371" y="3547942"/>
            <a:chExt cx="1345130" cy="843475"/>
          </a:xfrm>
        </p:grpSpPr>
        <p:grpSp>
          <p:nvGrpSpPr>
            <p:cNvPr id="5740" name="Google Shape;5740;p85"/>
            <p:cNvGrpSpPr/>
            <p:nvPr/>
          </p:nvGrpSpPr>
          <p:grpSpPr>
            <a:xfrm>
              <a:off x="4351371" y="4209917"/>
              <a:ext cx="1345130" cy="181500"/>
              <a:chOff x="4351371" y="4209917"/>
              <a:chExt cx="1345130" cy="181500"/>
            </a:xfrm>
          </p:grpSpPr>
          <p:sp>
            <p:nvSpPr>
              <p:cNvPr id="5741" name="Google Shape;5741;p8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2" name="Google Shape;5742;p8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743" name="Google Shape;5743;p85"/>
            <p:cNvGrpSpPr/>
            <p:nvPr/>
          </p:nvGrpSpPr>
          <p:grpSpPr>
            <a:xfrm>
              <a:off x="4403010" y="3985221"/>
              <a:ext cx="1109518" cy="181500"/>
              <a:chOff x="4403010" y="3985221"/>
              <a:chExt cx="1109518" cy="181500"/>
            </a:xfrm>
          </p:grpSpPr>
          <p:sp>
            <p:nvSpPr>
              <p:cNvPr id="5744" name="Google Shape;5744;p8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5" name="Google Shape;5745;p8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746" name="Google Shape;5746;p85"/>
            <p:cNvGrpSpPr/>
            <p:nvPr/>
          </p:nvGrpSpPr>
          <p:grpSpPr>
            <a:xfrm>
              <a:off x="4618704" y="3766582"/>
              <a:ext cx="807858" cy="181500"/>
              <a:chOff x="4618704" y="3766582"/>
              <a:chExt cx="807858" cy="181500"/>
            </a:xfrm>
          </p:grpSpPr>
          <p:sp>
            <p:nvSpPr>
              <p:cNvPr id="5747" name="Google Shape;5747;p8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8" name="Google Shape;5748;p8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749" name="Google Shape;5749;p85"/>
            <p:cNvGrpSpPr/>
            <p:nvPr/>
          </p:nvGrpSpPr>
          <p:grpSpPr>
            <a:xfrm>
              <a:off x="4735238" y="3547942"/>
              <a:ext cx="462839" cy="181500"/>
              <a:chOff x="4735238" y="3547942"/>
              <a:chExt cx="462839" cy="181500"/>
            </a:xfrm>
          </p:grpSpPr>
          <p:sp>
            <p:nvSpPr>
              <p:cNvPr id="5750" name="Google Shape;5750;p8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1" name="Google Shape;5751;p8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752" name="Google Shape;5752;p85"/>
          <p:cNvGrpSpPr/>
          <p:nvPr/>
        </p:nvGrpSpPr>
        <p:grpSpPr>
          <a:xfrm>
            <a:off x="7407835" y="2217530"/>
            <a:ext cx="1020955" cy="928853"/>
            <a:chOff x="926675" y="238125"/>
            <a:chExt cx="5755100" cy="5232975"/>
          </a:xfrm>
        </p:grpSpPr>
        <p:sp>
          <p:nvSpPr>
            <p:cNvPr id="5753" name="Google Shape;5753;p8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85"/>
          <p:cNvGrpSpPr/>
          <p:nvPr/>
        </p:nvGrpSpPr>
        <p:grpSpPr>
          <a:xfrm>
            <a:off x="715208" y="2616265"/>
            <a:ext cx="1695374" cy="1560837"/>
            <a:chOff x="727421" y="2828315"/>
            <a:chExt cx="1695374" cy="1560837"/>
          </a:xfrm>
        </p:grpSpPr>
        <p:grpSp>
          <p:nvGrpSpPr>
            <p:cNvPr id="5758" name="Google Shape;5758;p85"/>
            <p:cNvGrpSpPr/>
            <p:nvPr/>
          </p:nvGrpSpPr>
          <p:grpSpPr>
            <a:xfrm>
              <a:off x="727421" y="2828315"/>
              <a:ext cx="1695374" cy="1560837"/>
              <a:chOff x="734799" y="2782450"/>
              <a:chExt cx="1571100" cy="1577400"/>
            </a:xfrm>
          </p:grpSpPr>
          <p:cxnSp>
            <p:nvCxnSpPr>
              <p:cNvPr id="5759" name="Google Shape;5759;p8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760" name="Google Shape;5760;p8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761" name="Google Shape;5761;p85"/>
            <p:cNvGrpSpPr/>
            <p:nvPr/>
          </p:nvGrpSpPr>
          <p:grpSpPr>
            <a:xfrm>
              <a:off x="819108" y="2882501"/>
              <a:ext cx="1556791" cy="1426186"/>
              <a:chOff x="819108" y="2882501"/>
              <a:chExt cx="1556791" cy="1426186"/>
            </a:xfrm>
          </p:grpSpPr>
          <p:grpSp>
            <p:nvGrpSpPr>
              <p:cNvPr id="5762" name="Google Shape;5762;p85"/>
              <p:cNvGrpSpPr/>
              <p:nvPr/>
            </p:nvGrpSpPr>
            <p:grpSpPr>
              <a:xfrm>
                <a:off x="819108" y="2882501"/>
                <a:ext cx="103104" cy="1426186"/>
                <a:chOff x="4674013" y="3100904"/>
                <a:chExt cx="122758" cy="1698043"/>
              </a:xfrm>
            </p:grpSpPr>
            <p:sp>
              <p:nvSpPr>
                <p:cNvPr id="5763" name="Google Shape;5763;p8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85"/>
              <p:cNvGrpSpPr/>
              <p:nvPr/>
            </p:nvGrpSpPr>
            <p:grpSpPr>
              <a:xfrm>
                <a:off x="1062475" y="2882501"/>
                <a:ext cx="103104" cy="1426186"/>
                <a:chOff x="4940438" y="3100904"/>
                <a:chExt cx="122758" cy="1698043"/>
              </a:xfrm>
            </p:grpSpPr>
            <p:sp>
              <p:nvSpPr>
                <p:cNvPr id="5771" name="Google Shape;5771;p8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85"/>
              <p:cNvGrpSpPr/>
              <p:nvPr/>
            </p:nvGrpSpPr>
            <p:grpSpPr>
              <a:xfrm>
                <a:off x="1299324" y="2882501"/>
                <a:ext cx="103104" cy="1426186"/>
                <a:chOff x="5206863" y="3100904"/>
                <a:chExt cx="122758" cy="1698043"/>
              </a:xfrm>
            </p:grpSpPr>
            <p:sp>
              <p:nvSpPr>
                <p:cNvPr id="5779" name="Google Shape;5779;p8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85"/>
              <p:cNvGrpSpPr/>
              <p:nvPr/>
            </p:nvGrpSpPr>
            <p:grpSpPr>
              <a:xfrm>
                <a:off x="1786057" y="2882501"/>
                <a:ext cx="103104" cy="1426186"/>
                <a:chOff x="6006138" y="3143629"/>
                <a:chExt cx="122758" cy="1698043"/>
              </a:xfrm>
            </p:grpSpPr>
            <p:sp>
              <p:nvSpPr>
                <p:cNvPr id="5787" name="Google Shape;5787;p8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85"/>
              <p:cNvGrpSpPr/>
              <p:nvPr/>
            </p:nvGrpSpPr>
            <p:grpSpPr>
              <a:xfrm>
                <a:off x="2029422" y="2882501"/>
                <a:ext cx="103104" cy="1426186"/>
                <a:chOff x="6805413" y="3100904"/>
                <a:chExt cx="122758" cy="1698043"/>
              </a:xfrm>
            </p:grpSpPr>
            <p:sp>
              <p:nvSpPr>
                <p:cNvPr id="5795" name="Google Shape;5795;p8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85"/>
              <p:cNvGrpSpPr/>
              <p:nvPr/>
            </p:nvGrpSpPr>
            <p:grpSpPr>
              <a:xfrm>
                <a:off x="2272795" y="2882501"/>
                <a:ext cx="103104" cy="1426186"/>
                <a:chOff x="5206863" y="3100904"/>
                <a:chExt cx="122758" cy="1698043"/>
              </a:xfrm>
            </p:grpSpPr>
            <p:sp>
              <p:nvSpPr>
                <p:cNvPr id="5803" name="Google Shape;5803;p8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0" name="Google Shape;5810;p85"/>
              <p:cNvGrpSpPr/>
              <p:nvPr/>
            </p:nvGrpSpPr>
            <p:grpSpPr>
              <a:xfrm>
                <a:off x="1542694" y="2882501"/>
                <a:ext cx="103104" cy="1426186"/>
                <a:chOff x="6006138" y="3143629"/>
                <a:chExt cx="122758" cy="1698043"/>
              </a:xfrm>
            </p:grpSpPr>
            <p:sp>
              <p:nvSpPr>
                <p:cNvPr id="5811" name="Google Shape;5811;p8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18" name="Google Shape;5818;p85"/>
          <p:cNvGrpSpPr/>
          <p:nvPr/>
        </p:nvGrpSpPr>
        <p:grpSpPr>
          <a:xfrm>
            <a:off x="5671259" y="3305987"/>
            <a:ext cx="2749952" cy="870677"/>
            <a:chOff x="238125" y="1725700"/>
            <a:chExt cx="7139025" cy="2260325"/>
          </a:xfrm>
        </p:grpSpPr>
        <p:sp>
          <p:nvSpPr>
            <p:cNvPr id="5819" name="Google Shape;5819;p8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85"/>
          <p:cNvGrpSpPr/>
          <p:nvPr/>
        </p:nvGrpSpPr>
        <p:grpSpPr>
          <a:xfrm>
            <a:off x="5941423" y="2247733"/>
            <a:ext cx="1105452" cy="916747"/>
            <a:chOff x="5249100" y="1210600"/>
            <a:chExt cx="3502700" cy="2904775"/>
          </a:xfrm>
        </p:grpSpPr>
        <p:sp>
          <p:nvSpPr>
            <p:cNvPr id="5830" name="Google Shape;5830;p8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4" name="Google Shape;5834;p8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835" name="Google Shape;5835;p8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836" name="Google Shape;5836;p8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837" name="Google Shape;5837;p8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838" name="Google Shape;5838;p8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85"/>
          <p:cNvGrpSpPr/>
          <p:nvPr/>
        </p:nvGrpSpPr>
        <p:grpSpPr>
          <a:xfrm>
            <a:off x="7123971" y="967151"/>
            <a:ext cx="1304650" cy="1124856"/>
            <a:chOff x="7287122" y="1165658"/>
            <a:chExt cx="1219413" cy="1051365"/>
          </a:xfrm>
        </p:grpSpPr>
        <p:grpSp>
          <p:nvGrpSpPr>
            <p:cNvPr id="5840" name="Google Shape;5840;p85"/>
            <p:cNvGrpSpPr/>
            <p:nvPr/>
          </p:nvGrpSpPr>
          <p:grpSpPr>
            <a:xfrm>
              <a:off x="7287122" y="1969723"/>
              <a:ext cx="1219413" cy="247300"/>
              <a:chOff x="7287122" y="1969723"/>
              <a:chExt cx="1219413" cy="247300"/>
            </a:xfrm>
          </p:grpSpPr>
          <p:sp>
            <p:nvSpPr>
              <p:cNvPr id="5841" name="Google Shape;5841;p8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2" name="Google Shape;5842;p85"/>
              <p:cNvGrpSpPr/>
              <p:nvPr/>
            </p:nvGrpSpPr>
            <p:grpSpPr>
              <a:xfrm>
                <a:off x="7287122" y="2063892"/>
                <a:ext cx="1151753" cy="73428"/>
                <a:chOff x="7287122" y="2063892"/>
                <a:chExt cx="1151753" cy="73428"/>
              </a:xfrm>
            </p:grpSpPr>
            <p:sp>
              <p:nvSpPr>
                <p:cNvPr id="5843" name="Google Shape;5843;p8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4" name="Google Shape;5844;p8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845" name="Google Shape;5845;p85"/>
            <p:cNvGrpSpPr/>
            <p:nvPr/>
          </p:nvGrpSpPr>
          <p:grpSpPr>
            <a:xfrm>
              <a:off x="7287122" y="1712201"/>
              <a:ext cx="1219403" cy="246767"/>
              <a:chOff x="7287122" y="1712201"/>
              <a:chExt cx="1219403" cy="246767"/>
            </a:xfrm>
          </p:grpSpPr>
          <p:sp>
            <p:nvSpPr>
              <p:cNvPr id="5846" name="Google Shape;5846;p8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7" name="Google Shape;5847;p85"/>
              <p:cNvGrpSpPr/>
              <p:nvPr/>
            </p:nvGrpSpPr>
            <p:grpSpPr>
              <a:xfrm>
                <a:off x="7287122" y="1842861"/>
                <a:ext cx="1005303" cy="73419"/>
                <a:chOff x="7287122" y="1842861"/>
                <a:chExt cx="1005303" cy="73419"/>
              </a:xfrm>
            </p:grpSpPr>
            <p:sp>
              <p:nvSpPr>
                <p:cNvPr id="5848" name="Google Shape;5848;p8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9" name="Google Shape;5849;p8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850" name="Google Shape;5850;p85"/>
            <p:cNvGrpSpPr/>
            <p:nvPr/>
          </p:nvGrpSpPr>
          <p:grpSpPr>
            <a:xfrm>
              <a:off x="7287122" y="1447520"/>
              <a:ext cx="1219403" cy="286667"/>
              <a:chOff x="7287122" y="1447520"/>
              <a:chExt cx="1219403" cy="286667"/>
            </a:xfrm>
          </p:grpSpPr>
          <p:sp>
            <p:nvSpPr>
              <p:cNvPr id="5851" name="Google Shape;5851;p8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2" name="Google Shape;5852;p85"/>
              <p:cNvGrpSpPr/>
              <p:nvPr/>
            </p:nvGrpSpPr>
            <p:grpSpPr>
              <a:xfrm>
                <a:off x="7287122" y="1581977"/>
                <a:ext cx="852803" cy="73428"/>
                <a:chOff x="7287122" y="1581977"/>
                <a:chExt cx="852803" cy="73428"/>
              </a:xfrm>
            </p:grpSpPr>
            <p:sp>
              <p:nvSpPr>
                <p:cNvPr id="5853" name="Google Shape;5853;p8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4" name="Google Shape;5854;p8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855" name="Google Shape;5855;p85"/>
            <p:cNvGrpSpPr/>
            <p:nvPr/>
          </p:nvGrpSpPr>
          <p:grpSpPr>
            <a:xfrm>
              <a:off x="7287122" y="1165658"/>
              <a:ext cx="1219403" cy="344253"/>
              <a:chOff x="7287122" y="1165658"/>
              <a:chExt cx="1219403" cy="344253"/>
            </a:xfrm>
          </p:grpSpPr>
          <p:sp>
            <p:nvSpPr>
              <p:cNvPr id="5856" name="Google Shape;5856;p8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7" name="Google Shape;5857;p85"/>
              <p:cNvGrpSpPr/>
              <p:nvPr/>
            </p:nvGrpSpPr>
            <p:grpSpPr>
              <a:xfrm>
                <a:off x="7287122" y="1341025"/>
                <a:ext cx="695703" cy="73419"/>
                <a:chOff x="7287122" y="1341025"/>
                <a:chExt cx="695703" cy="73419"/>
              </a:xfrm>
            </p:grpSpPr>
            <p:sp>
              <p:nvSpPr>
                <p:cNvPr id="5858" name="Google Shape;5858;p8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9" name="Google Shape;5859;p8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860" name="Google Shape;5860;p85"/>
          <p:cNvGrpSpPr/>
          <p:nvPr/>
        </p:nvGrpSpPr>
        <p:grpSpPr>
          <a:xfrm>
            <a:off x="5790463" y="973174"/>
            <a:ext cx="1397729" cy="1098540"/>
            <a:chOff x="5900602" y="1193063"/>
            <a:chExt cx="1299851" cy="1021707"/>
          </a:xfrm>
        </p:grpSpPr>
        <p:grpSp>
          <p:nvGrpSpPr>
            <p:cNvPr id="5861" name="Google Shape;5861;p85"/>
            <p:cNvGrpSpPr/>
            <p:nvPr/>
          </p:nvGrpSpPr>
          <p:grpSpPr>
            <a:xfrm>
              <a:off x="6520337" y="1193063"/>
              <a:ext cx="341815" cy="799959"/>
              <a:chOff x="6520337" y="1193063"/>
              <a:chExt cx="341815" cy="799959"/>
            </a:xfrm>
          </p:grpSpPr>
          <p:grpSp>
            <p:nvGrpSpPr>
              <p:cNvPr id="5862" name="Google Shape;5862;p85"/>
              <p:cNvGrpSpPr/>
              <p:nvPr/>
            </p:nvGrpSpPr>
            <p:grpSpPr>
              <a:xfrm>
                <a:off x="6520337" y="1589527"/>
                <a:ext cx="213950" cy="403494"/>
                <a:chOff x="6520337" y="1589527"/>
                <a:chExt cx="213950" cy="403494"/>
              </a:xfrm>
            </p:grpSpPr>
            <p:sp>
              <p:nvSpPr>
                <p:cNvPr id="5863" name="Google Shape;5863;p8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85"/>
              <p:cNvGrpSpPr/>
              <p:nvPr/>
            </p:nvGrpSpPr>
            <p:grpSpPr>
              <a:xfrm>
                <a:off x="6577204" y="1193063"/>
                <a:ext cx="284947" cy="464512"/>
                <a:chOff x="6577204" y="1193063"/>
                <a:chExt cx="284947" cy="464512"/>
              </a:xfrm>
            </p:grpSpPr>
            <p:sp>
              <p:nvSpPr>
                <p:cNvPr id="5866" name="Google Shape;5866;p8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7" name="Google Shape;5867;p8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868" name="Google Shape;5868;p85"/>
            <p:cNvGrpSpPr/>
            <p:nvPr/>
          </p:nvGrpSpPr>
          <p:grpSpPr>
            <a:xfrm>
              <a:off x="6238903" y="1193063"/>
              <a:ext cx="300475" cy="900152"/>
              <a:chOff x="6238903" y="1193063"/>
              <a:chExt cx="300475" cy="900152"/>
            </a:xfrm>
          </p:grpSpPr>
          <p:grpSp>
            <p:nvGrpSpPr>
              <p:cNvPr id="5869" name="Google Shape;5869;p85"/>
              <p:cNvGrpSpPr/>
              <p:nvPr/>
            </p:nvGrpSpPr>
            <p:grpSpPr>
              <a:xfrm>
                <a:off x="6290865" y="1489315"/>
                <a:ext cx="248514" cy="603900"/>
                <a:chOff x="6290865" y="1489315"/>
                <a:chExt cx="248514" cy="603900"/>
              </a:xfrm>
            </p:grpSpPr>
            <p:sp>
              <p:nvSpPr>
                <p:cNvPr id="5870" name="Google Shape;5870;p8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85"/>
              <p:cNvGrpSpPr/>
              <p:nvPr/>
            </p:nvGrpSpPr>
            <p:grpSpPr>
              <a:xfrm>
                <a:off x="6238903" y="1193063"/>
                <a:ext cx="284947" cy="333087"/>
                <a:chOff x="6238903" y="1193063"/>
                <a:chExt cx="284947" cy="333087"/>
              </a:xfrm>
            </p:grpSpPr>
            <p:sp>
              <p:nvSpPr>
                <p:cNvPr id="5873" name="Google Shape;5873;p8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4" name="Google Shape;5874;p8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875" name="Google Shape;5875;p85"/>
            <p:cNvGrpSpPr/>
            <p:nvPr/>
          </p:nvGrpSpPr>
          <p:grpSpPr>
            <a:xfrm>
              <a:off x="5900602" y="1193063"/>
              <a:ext cx="444345" cy="1021707"/>
              <a:chOff x="5900602" y="1193063"/>
              <a:chExt cx="444345" cy="1021707"/>
            </a:xfrm>
          </p:grpSpPr>
          <p:grpSp>
            <p:nvGrpSpPr>
              <p:cNvPr id="5876" name="Google Shape;5876;p85"/>
              <p:cNvGrpSpPr/>
              <p:nvPr/>
            </p:nvGrpSpPr>
            <p:grpSpPr>
              <a:xfrm>
                <a:off x="6046501" y="1367785"/>
                <a:ext cx="298446" cy="846986"/>
                <a:chOff x="6046501" y="1367785"/>
                <a:chExt cx="298446" cy="846986"/>
              </a:xfrm>
            </p:grpSpPr>
            <p:sp>
              <p:nvSpPr>
                <p:cNvPr id="5877" name="Google Shape;5877;p8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85"/>
              <p:cNvGrpSpPr/>
              <p:nvPr/>
            </p:nvGrpSpPr>
            <p:grpSpPr>
              <a:xfrm>
                <a:off x="5900602" y="1193063"/>
                <a:ext cx="284947" cy="182312"/>
                <a:chOff x="5900602" y="1193063"/>
                <a:chExt cx="284947" cy="182312"/>
              </a:xfrm>
            </p:grpSpPr>
            <p:sp>
              <p:nvSpPr>
                <p:cNvPr id="5880" name="Google Shape;5880;p8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1" name="Google Shape;5881;p8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882" name="Google Shape;5882;p85"/>
            <p:cNvGrpSpPr/>
            <p:nvPr/>
          </p:nvGrpSpPr>
          <p:grpSpPr>
            <a:xfrm>
              <a:off x="6738300" y="1193063"/>
              <a:ext cx="462153" cy="707634"/>
              <a:chOff x="6738300" y="1193063"/>
              <a:chExt cx="462153" cy="707634"/>
            </a:xfrm>
          </p:grpSpPr>
          <p:grpSp>
            <p:nvGrpSpPr>
              <p:cNvPr id="5883" name="Google Shape;5883;p85"/>
              <p:cNvGrpSpPr/>
              <p:nvPr/>
            </p:nvGrpSpPr>
            <p:grpSpPr>
              <a:xfrm>
                <a:off x="6915505" y="1193063"/>
                <a:ext cx="284947" cy="597387"/>
                <a:chOff x="6915505" y="1193063"/>
                <a:chExt cx="284947" cy="597387"/>
              </a:xfrm>
            </p:grpSpPr>
            <p:sp>
              <p:nvSpPr>
                <p:cNvPr id="5884" name="Google Shape;5884;p8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5" name="Google Shape;5885;p8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886" name="Google Shape;5886;p85"/>
              <p:cNvGrpSpPr/>
              <p:nvPr/>
            </p:nvGrpSpPr>
            <p:grpSpPr>
              <a:xfrm>
                <a:off x="6738300" y="1684725"/>
                <a:ext cx="230066" cy="215971"/>
                <a:chOff x="6738300" y="1684725"/>
                <a:chExt cx="230066" cy="215971"/>
              </a:xfrm>
            </p:grpSpPr>
            <p:sp>
              <p:nvSpPr>
                <p:cNvPr id="5887" name="Google Shape;5887;p8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92" name="Shape 5892"/>
        <p:cNvGrpSpPr/>
        <p:nvPr/>
      </p:nvGrpSpPr>
      <p:grpSpPr>
        <a:xfrm>
          <a:off x="0" y="0"/>
          <a:ext cx="0" cy="0"/>
          <a:chOff x="0" y="0"/>
          <a:chExt cx="0" cy="0"/>
        </a:xfrm>
      </p:grpSpPr>
      <p:grpSp>
        <p:nvGrpSpPr>
          <p:cNvPr id="5893" name="Google Shape;5893;p86"/>
          <p:cNvGrpSpPr/>
          <p:nvPr/>
        </p:nvGrpSpPr>
        <p:grpSpPr>
          <a:xfrm>
            <a:off x="829359" y="2307635"/>
            <a:ext cx="339235" cy="298186"/>
            <a:chOff x="898875" y="244725"/>
            <a:chExt cx="481800" cy="423500"/>
          </a:xfrm>
        </p:grpSpPr>
        <p:sp>
          <p:nvSpPr>
            <p:cNvPr id="5894" name="Google Shape;5894;p8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5" name="Google Shape;5895;p8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8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8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8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8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0" name="Google Shape;5900;p86"/>
          <p:cNvGrpSpPr/>
          <p:nvPr/>
        </p:nvGrpSpPr>
        <p:grpSpPr>
          <a:xfrm>
            <a:off x="1267741" y="2287103"/>
            <a:ext cx="298169" cy="339253"/>
            <a:chOff x="1529350" y="258825"/>
            <a:chExt cx="423475" cy="481825"/>
          </a:xfrm>
        </p:grpSpPr>
        <p:sp>
          <p:nvSpPr>
            <p:cNvPr id="5901" name="Google Shape;5901;p8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8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3" name="Google Shape;5903;p86"/>
          <p:cNvGrpSpPr/>
          <p:nvPr/>
        </p:nvGrpSpPr>
        <p:grpSpPr>
          <a:xfrm>
            <a:off x="1660716" y="2367273"/>
            <a:ext cx="340890" cy="178912"/>
            <a:chOff x="2084325" y="363300"/>
            <a:chExt cx="484150" cy="254100"/>
          </a:xfrm>
        </p:grpSpPr>
        <p:sp>
          <p:nvSpPr>
            <p:cNvPr id="5904" name="Google Shape;5904;p8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8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6" name="Google Shape;5906;p86"/>
          <p:cNvGrpSpPr/>
          <p:nvPr/>
        </p:nvGrpSpPr>
        <p:grpSpPr>
          <a:xfrm>
            <a:off x="2110011" y="2287102"/>
            <a:ext cx="298169" cy="339253"/>
            <a:chOff x="2707500" y="249400"/>
            <a:chExt cx="423475" cy="481825"/>
          </a:xfrm>
        </p:grpSpPr>
        <p:sp>
          <p:nvSpPr>
            <p:cNvPr id="5907" name="Google Shape;5907;p8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8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9" name="Google Shape;5909;p86"/>
          <p:cNvGrpSpPr/>
          <p:nvPr/>
        </p:nvGrpSpPr>
        <p:grpSpPr>
          <a:xfrm>
            <a:off x="2523626" y="2287428"/>
            <a:ext cx="305386" cy="338602"/>
            <a:chOff x="3300325" y="249875"/>
            <a:chExt cx="433725" cy="480900"/>
          </a:xfrm>
        </p:grpSpPr>
        <p:sp>
          <p:nvSpPr>
            <p:cNvPr id="5910" name="Google Shape;5910;p8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8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8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8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4" name="Google Shape;5914;p8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8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6" name="Google Shape;5916;p86"/>
          <p:cNvGrpSpPr/>
          <p:nvPr/>
        </p:nvGrpSpPr>
        <p:grpSpPr>
          <a:xfrm>
            <a:off x="2912712" y="2287349"/>
            <a:ext cx="352349" cy="338760"/>
            <a:chOff x="3854700" y="249750"/>
            <a:chExt cx="500425" cy="481125"/>
          </a:xfrm>
        </p:grpSpPr>
        <p:sp>
          <p:nvSpPr>
            <p:cNvPr id="5917" name="Google Shape;5917;p8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8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8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8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8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2" name="Google Shape;5922;p8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8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8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5" name="Google Shape;5925;p86"/>
          <p:cNvGrpSpPr/>
          <p:nvPr/>
        </p:nvGrpSpPr>
        <p:grpSpPr>
          <a:xfrm>
            <a:off x="3330701" y="2287349"/>
            <a:ext cx="352349" cy="338760"/>
            <a:chOff x="4447550" y="249750"/>
            <a:chExt cx="500425" cy="481125"/>
          </a:xfrm>
        </p:grpSpPr>
        <p:sp>
          <p:nvSpPr>
            <p:cNvPr id="5926" name="Google Shape;5926;p8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8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8" name="Google Shape;5928;p86"/>
          <p:cNvGrpSpPr/>
          <p:nvPr/>
        </p:nvGrpSpPr>
        <p:grpSpPr>
          <a:xfrm>
            <a:off x="3759902" y="2287102"/>
            <a:ext cx="339253" cy="339253"/>
            <a:chOff x="5049725" y="249400"/>
            <a:chExt cx="481825" cy="481825"/>
          </a:xfrm>
        </p:grpSpPr>
        <p:sp>
          <p:nvSpPr>
            <p:cNvPr id="5929" name="Google Shape;5929;p8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0" name="Google Shape;5930;p8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1" name="Google Shape;5931;p86"/>
          <p:cNvGrpSpPr/>
          <p:nvPr/>
        </p:nvGrpSpPr>
        <p:grpSpPr>
          <a:xfrm>
            <a:off x="4173843" y="2287102"/>
            <a:ext cx="339253" cy="339253"/>
            <a:chOff x="5660400" y="238125"/>
            <a:chExt cx="481825" cy="481825"/>
          </a:xfrm>
        </p:grpSpPr>
        <p:sp>
          <p:nvSpPr>
            <p:cNvPr id="5932" name="Google Shape;5932;p8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8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4" name="Google Shape;5934;p86"/>
          <p:cNvGrpSpPr/>
          <p:nvPr/>
        </p:nvGrpSpPr>
        <p:grpSpPr>
          <a:xfrm>
            <a:off x="4590529" y="2287102"/>
            <a:ext cx="339253" cy="339253"/>
            <a:chOff x="6235400" y="249400"/>
            <a:chExt cx="481825" cy="481825"/>
          </a:xfrm>
        </p:grpSpPr>
        <p:sp>
          <p:nvSpPr>
            <p:cNvPr id="5935" name="Google Shape;5935;p8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8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8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8" name="Google Shape;5938;p8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9" name="Google Shape;5939;p8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0" name="Google Shape;5940;p86"/>
          <p:cNvGrpSpPr/>
          <p:nvPr/>
        </p:nvGrpSpPr>
        <p:grpSpPr>
          <a:xfrm>
            <a:off x="828875" y="2731810"/>
            <a:ext cx="340204" cy="298116"/>
            <a:chOff x="899850" y="871450"/>
            <a:chExt cx="483175" cy="423400"/>
          </a:xfrm>
        </p:grpSpPr>
        <p:sp>
          <p:nvSpPr>
            <p:cNvPr id="5941" name="Google Shape;5941;p8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2" name="Google Shape;5942;p8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8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8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45" name="Google Shape;5945;p86"/>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46" name="Google Shape;5946;p86"/>
          <p:cNvGrpSpPr/>
          <p:nvPr/>
        </p:nvGrpSpPr>
        <p:grpSpPr>
          <a:xfrm>
            <a:off x="1660875" y="2711232"/>
            <a:ext cx="340573" cy="339271"/>
            <a:chOff x="2085450" y="842250"/>
            <a:chExt cx="483700" cy="481850"/>
          </a:xfrm>
        </p:grpSpPr>
        <p:sp>
          <p:nvSpPr>
            <p:cNvPr id="5947" name="Google Shape;5947;p8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8" name="Google Shape;5948;p8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8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0" name="Google Shape;5950;p86"/>
          <p:cNvGrpSpPr/>
          <p:nvPr/>
        </p:nvGrpSpPr>
        <p:grpSpPr>
          <a:xfrm>
            <a:off x="2089443" y="2711241"/>
            <a:ext cx="339306" cy="339253"/>
            <a:chOff x="2685825" y="840375"/>
            <a:chExt cx="481900" cy="481825"/>
          </a:xfrm>
        </p:grpSpPr>
        <p:sp>
          <p:nvSpPr>
            <p:cNvPr id="5951" name="Google Shape;5951;p8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8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3" name="Google Shape;5953;p86"/>
          <p:cNvGrpSpPr/>
          <p:nvPr/>
        </p:nvGrpSpPr>
        <p:grpSpPr>
          <a:xfrm>
            <a:off x="2501104" y="2710924"/>
            <a:ext cx="350431" cy="339887"/>
            <a:chOff x="3270675" y="841800"/>
            <a:chExt cx="497700" cy="482725"/>
          </a:xfrm>
        </p:grpSpPr>
        <p:sp>
          <p:nvSpPr>
            <p:cNvPr id="5954" name="Google Shape;5954;p8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8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8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57" name="Google Shape;5957;p86"/>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58" name="Google Shape;5958;p86"/>
          <p:cNvGrpSpPr/>
          <p:nvPr/>
        </p:nvGrpSpPr>
        <p:grpSpPr>
          <a:xfrm>
            <a:off x="3337249" y="2731783"/>
            <a:ext cx="339253" cy="298169"/>
            <a:chOff x="4467200" y="877100"/>
            <a:chExt cx="481825" cy="423475"/>
          </a:xfrm>
        </p:grpSpPr>
        <p:sp>
          <p:nvSpPr>
            <p:cNvPr id="5959" name="Google Shape;5959;p8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8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8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8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3" name="Google Shape;5963;p86"/>
          <p:cNvGrpSpPr/>
          <p:nvPr/>
        </p:nvGrpSpPr>
        <p:grpSpPr>
          <a:xfrm>
            <a:off x="3752140" y="2711232"/>
            <a:ext cx="354778" cy="339271"/>
            <a:chOff x="5045500" y="842250"/>
            <a:chExt cx="503875" cy="481850"/>
          </a:xfrm>
        </p:grpSpPr>
        <p:sp>
          <p:nvSpPr>
            <p:cNvPr id="5964" name="Google Shape;5964;p8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8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6" name="Google Shape;5966;p86"/>
          <p:cNvGrpSpPr/>
          <p:nvPr/>
        </p:nvGrpSpPr>
        <p:grpSpPr>
          <a:xfrm>
            <a:off x="4174987" y="2737451"/>
            <a:ext cx="336965" cy="286833"/>
            <a:chOff x="5645200" y="879425"/>
            <a:chExt cx="478575" cy="407375"/>
          </a:xfrm>
        </p:grpSpPr>
        <p:sp>
          <p:nvSpPr>
            <p:cNvPr id="5967" name="Google Shape;5967;p8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8" name="Google Shape;5968;p8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8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8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8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8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3" name="Google Shape;5973;p86"/>
          <p:cNvGrpSpPr/>
          <p:nvPr/>
        </p:nvGrpSpPr>
        <p:grpSpPr>
          <a:xfrm>
            <a:off x="4611062" y="2711241"/>
            <a:ext cx="298186" cy="339253"/>
            <a:chOff x="6264525" y="842250"/>
            <a:chExt cx="423500" cy="481825"/>
          </a:xfrm>
        </p:grpSpPr>
        <p:sp>
          <p:nvSpPr>
            <p:cNvPr id="5974" name="Google Shape;5974;p8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8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8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8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8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8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8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1" name="Google Shape;5981;p86"/>
          <p:cNvGrpSpPr/>
          <p:nvPr/>
        </p:nvGrpSpPr>
        <p:grpSpPr>
          <a:xfrm>
            <a:off x="829350" y="3125895"/>
            <a:ext cx="339253" cy="339253"/>
            <a:chOff x="900750" y="1436075"/>
            <a:chExt cx="481825" cy="481825"/>
          </a:xfrm>
        </p:grpSpPr>
        <p:sp>
          <p:nvSpPr>
            <p:cNvPr id="5982" name="Google Shape;5982;p8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8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8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8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6" name="Google Shape;5986;p86"/>
          <p:cNvGrpSpPr/>
          <p:nvPr/>
        </p:nvGrpSpPr>
        <p:grpSpPr>
          <a:xfrm>
            <a:off x="1247198" y="3186183"/>
            <a:ext cx="339253" cy="218676"/>
            <a:chOff x="1492675" y="1520750"/>
            <a:chExt cx="481825" cy="310575"/>
          </a:xfrm>
        </p:grpSpPr>
        <p:sp>
          <p:nvSpPr>
            <p:cNvPr id="5987" name="Google Shape;5987;p8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8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9" name="Google Shape;5989;p86"/>
          <p:cNvGrpSpPr/>
          <p:nvPr/>
        </p:nvGrpSpPr>
        <p:grpSpPr>
          <a:xfrm>
            <a:off x="1654995" y="3125877"/>
            <a:ext cx="352332" cy="339288"/>
            <a:chOff x="2071000" y="1435025"/>
            <a:chExt cx="500400" cy="481875"/>
          </a:xfrm>
        </p:grpSpPr>
        <p:sp>
          <p:nvSpPr>
            <p:cNvPr id="5990" name="Google Shape;5990;p8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8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8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3" name="Google Shape;5993;p86"/>
          <p:cNvGrpSpPr/>
          <p:nvPr/>
        </p:nvGrpSpPr>
        <p:grpSpPr>
          <a:xfrm>
            <a:off x="2083159" y="3146709"/>
            <a:ext cx="351874" cy="297623"/>
            <a:chOff x="2678350" y="1464650"/>
            <a:chExt cx="499750" cy="422700"/>
          </a:xfrm>
        </p:grpSpPr>
        <p:sp>
          <p:nvSpPr>
            <p:cNvPr id="5994" name="Google Shape;5994;p8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8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8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7" name="Google Shape;5997;p86"/>
          <p:cNvGrpSpPr/>
          <p:nvPr/>
        </p:nvGrpSpPr>
        <p:grpSpPr>
          <a:xfrm>
            <a:off x="2506692" y="3125895"/>
            <a:ext cx="339253" cy="339253"/>
            <a:chOff x="3271200" y="1435075"/>
            <a:chExt cx="481825" cy="481825"/>
          </a:xfrm>
        </p:grpSpPr>
        <p:sp>
          <p:nvSpPr>
            <p:cNvPr id="5998" name="Google Shape;5998;p8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8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0" name="Google Shape;6000;p86"/>
          <p:cNvGrpSpPr/>
          <p:nvPr/>
        </p:nvGrpSpPr>
        <p:grpSpPr>
          <a:xfrm>
            <a:off x="2917165" y="3125877"/>
            <a:ext cx="343442" cy="339288"/>
            <a:chOff x="3858100" y="1435075"/>
            <a:chExt cx="487775" cy="481875"/>
          </a:xfrm>
        </p:grpSpPr>
        <p:sp>
          <p:nvSpPr>
            <p:cNvPr id="6001" name="Google Shape;6001;p8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8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8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4" name="Google Shape;6004;p8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8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6" name="Google Shape;6006;p86"/>
          <p:cNvGrpSpPr/>
          <p:nvPr/>
        </p:nvGrpSpPr>
        <p:grpSpPr>
          <a:xfrm>
            <a:off x="3337249" y="3125895"/>
            <a:ext cx="339253" cy="339253"/>
            <a:chOff x="4456875" y="1435075"/>
            <a:chExt cx="481825" cy="481825"/>
          </a:xfrm>
        </p:grpSpPr>
        <p:sp>
          <p:nvSpPr>
            <p:cNvPr id="6007" name="Google Shape;6007;p8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8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8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8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8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8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3" name="Google Shape;6013;p8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4" name="Google Shape;6014;p8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8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8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8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8" name="Google Shape;6018;p8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8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8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8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8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8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8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8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6" name="Google Shape;6026;p86"/>
          <p:cNvGrpSpPr/>
          <p:nvPr/>
        </p:nvGrpSpPr>
        <p:grpSpPr>
          <a:xfrm>
            <a:off x="3758239" y="3125886"/>
            <a:ext cx="342580" cy="339271"/>
            <a:chOff x="5049725" y="1435050"/>
            <a:chExt cx="486550" cy="481850"/>
          </a:xfrm>
        </p:grpSpPr>
        <p:sp>
          <p:nvSpPr>
            <p:cNvPr id="6027" name="Google Shape;6027;p8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8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8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8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1" name="Google Shape;6031;p86"/>
          <p:cNvGrpSpPr/>
          <p:nvPr/>
        </p:nvGrpSpPr>
        <p:grpSpPr>
          <a:xfrm>
            <a:off x="4173790" y="3125895"/>
            <a:ext cx="339359" cy="339253"/>
            <a:chOff x="5642475" y="1435075"/>
            <a:chExt cx="481975" cy="481825"/>
          </a:xfrm>
        </p:grpSpPr>
        <p:sp>
          <p:nvSpPr>
            <p:cNvPr id="6032" name="Google Shape;6032;p8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8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8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5" name="Google Shape;6035;p86"/>
          <p:cNvGrpSpPr/>
          <p:nvPr/>
        </p:nvGrpSpPr>
        <p:grpSpPr>
          <a:xfrm>
            <a:off x="4588276" y="3125886"/>
            <a:ext cx="343759" cy="339271"/>
            <a:chOff x="6232000" y="1435050"/>
            <a:chExt cx="488225" cy="481850"/>
          </a:xfrm>
        </p:grpSpPr>
        <p:sp>
          <p:nvSpPr>
            <p:cNvPr id="6036" name="Google Shape;6036;p8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8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8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8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8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1" name="Google Shape;6041;p86"/>
          <p:cNvGrpSpPr/>
          <p:nvPr/>
        </p:nvGrpSpPr>
        <p:grpSpPr>
          <a:xfrm>
            <a:off x="849012" y="3539545"/>
            <a:ext cx="299929" cy="337792"/>
            <a:chOff x="924450" y="2028975"/>
            <a:chExt cx="425975" cy="479750"/>
          </a:xfrm>
        </p:grpSpPr>
        <p:sp>
          <p:nvSpPr>
            <p:cNvPr id="6042" name="Google Shape;6042;p8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8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8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5" name="Google Shape;6045;p86"/>
          <p:cNvGrpSpPr/>
          <p:nvPr/>
        </p:nvGrpSpPr>
        <p:grpSpPr>
          <a:xfrm>
            <a:off x="1661509" y="3559347"/>
            <a:ext cx="339306" cy="298186"/>
            <a:chOff x="2085450" y="2057100"/>
            <a:chExt cx="481900" cy="423500"/>
          </a:xfrm>
        </p:grpSpPr>
        <p:sp>
          <p:nvSpPr>
            <p:cNvPr id="6046" name="Google Shape;6046;p8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8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8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9" name="Google Shape;6049;p86"/>
          <p:cNvGrpSpPr/>
          <p:nvPr/>
        </p:nvGrpSpPr>
        <p:grpSpPr>
          <a:xfrm>
            <a:off x="2089442" y="3582592"/>
            <a:ext cx="339306" cy="251698"/>
            <a:chOff x="2678275" y="2090100"/>
            <a:chExt cx="481900" cy="357475"/>
          </a:xfrm>
        </p:grpSpPr>
        <p:sp>
          <p:nvSpPr>
            <p:cNvPr id="6050" name="Google Shape;6050;p8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1" name="Google Shape;6051;p8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8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8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8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5" name="Google Shape;6055;p86"/>
          <p:cNvGrpSpPr/>
          <p:nvPr/>
        </p:nvGrpSpPr>
        <p:grpSpPr>
          <a:xfrm>
            <a:off x="2566646" y="3594790"/>
            <a:ext cx="219345" cy="227301"/>
            <a:chOff x="3357325" y="2093500"/>
            <a:chExt cx="311525" cy="322825"/>
          </a:xfrm>
        </p:grpSpPr>
        <p:sp>
          <p:nvSpPr>
            <p:cNvPr id="6056" name="Google Shape;6056;p8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8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8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59" name="Google Shape;6059;p86"/>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60" name="Google Shape;6060;p86"/>
          <p:cNvGrpSpPr/>
          <p:nvPr/>
        </p:nvGrpSpPr>
        <p:grpSpPr>
          <a:xfrm>
            <a:off x="3360836" y="3538814"/>
            <a:ext cx="292078" cy="339253"/>
            <a:chOff x="4492800" y="2027925"/>
            <a:chExt cx="414825" cy="481825"/>
          </a:xfrm>
        </p:grpSpPr>
        <p:sp>
          <p:nvSpPr>
            <p:cNvPr id="6061" name="Google Shape;6061;p8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8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3" name="Google Shape;6063;p86"/>
          <p:cNvGrpSpPr/>
          <p:nvPr/>
        </p:nvGrpSpPr>
        <p:grpSpPr>
          <a:xfrm>
            <a:off x="3759928" y="3538805"/>
            <a:ext cx="339200" cy="339271"/>
            <a:chOff x="5049725" y="2027900"/>
            <a:chExt cx="481750" cy="481850"/>
          </a:xfrm>
        </p:grpSpPr>
        <p:sp>
          <p:nvSpPr>
            <p:cNvPr id="6064" name="Google Shape;6064;p8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8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8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8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8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8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8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8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2" name="Google Shape;6072;p86"/>
          <p:cNvGrpSpPr/>
          <p:nvPr/>
        </p:nvGrpSpPr>
        <p:grpSpPr>
          <a:xfrm>
            <a:off x="4233524" y="3538893"/>
            <a:ext cx="219890" cy="339095"/>
            <a:chOff x="5726350" y="2028150"/>
            <a:chExt cx="312300" cy="481600"/>
          </a:xfrm>
        </p:grpSpPr>
        <p:sp>
          <p:nvSpPr>
            <p:cNvPr id="6073" name="Google Shape;6073;p8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8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8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6" name="Google Shape;6076;p86"/>
          <p:cNvGrpSpPr/>
          <p:nvPr/>
        </p:nvGrpSpPr>
        <p:grpSpPr>
          <a:xfrm>
            <a:off x="4593715" y="3542000"/>
            <a:ext cx="332881" cy="332881"/>
            <a:chOff x="6239925" y="2032450"/>
            <a:chExt cx="472775" cy="472775"/>
          </a:xfrm>
        </p:grpSpPr>
        <p:sp>
          <p:nvSpPr>
            <p:cNvPr id="6077" name="Google Shape;6077;p8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8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9" name="Google Shape;6079;p86"/>
          <p:cNvGrpSpPr/>
          <p:nvPr/>
        </p:nvGrpSpPr>
        <p:grpSpPr>
          <a:xfrm>
            <a:off x="5042807" y="2364092"/>
            <a:ext cx="334641" cy="185425"/>
            <a:chOff x="903075" y="2730000"/>
            <a:chExt cx="475275" cy="263350"/>
          </a:xfrm>
        </p:grpSpPr>
        <p:sp>
          <p:nvSpPr>
            <p:cNvPr id="6080" name="Google Shape;6080;p8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8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8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3" name="Google Shape;6083;p86"/>
          <p:cNvGrpSpPr/>
          <p:nvPr/>
        </p:nvGrpSpPr>
        <p:grpSpPr>
          <a:xfrm>
            <a:off x="1247198" y="3538814"/>
            <a:ext cx="339253" cy="339253"/>
            <a:chOff x="1492675" y="2027925"/>
            <a:chExt cx="481825" cy="481825"/>
          </a:xfrm>
        </p:grpSpPr>
        <p:sp>
          <p:nvSpPr>
            <p:cNvPr id="6084" name="Google Shape;6084;p8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8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8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8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8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9" name="Google Shape;6089;p86"/>
          <p:cNvGrpSpPr/>
          <p:nvPr/>
        </p:nvGrpSpPr>
        <p:grpSpPr>
          <a:xfrm>
            <a:off x="5473575" y="2287178"/>
            <a:ext cx="339253" cy="339253"/>
            <a:chOff x="1492675" y="2620775"/>
            <a:chExt cx="481825" cy="481825"/>
          </a:xfrm>
        </p:grpSpPr>
        <p:sp>
          <p:nvSpPr>
            <p:cNvPr id="6090" name="Google Shape;6090;p8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8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92" name="Google Shape;6092;p86"/>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93" name="Google Shape;6093;p86"/>
          <p:cNvGrpSpPr/>
          <p:nvPr/>
        </p:nvGrpSpPr>
        <p:grpSpPr>
          <a:xfrm>
            <a:off x="6297328" y="2303161"/>
            <a:ext cx="333585" cy="307287"/>
            <a:chOff x="2682350" y="2643425"/>
            <a:chExt cx="473775" cy="436425"/>
          </a:xfrm>
        </p:grpSpPr>
        <p:sp>
          <p:nvSpPr>
            <p:cNvPr id="6094" name="Google Shape;6094;p8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8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8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8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8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8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8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1" name="Google Shape;6101;p86"/>
          <p:cNvGrpSpPr/>
          <p:nvPr/>
        </p:nvGrpSpPr>
        <p:grpSpPr>
          <a:xfrm>
            <a:off x="6762818" y="2287178"/>
            <a:ext cx="238531" cy="339253"/>
            <a:chOff x="3342725" y="2620775"/>
            <a:chExt cx="338775" cy="481825"/>
          </a:xfrm>
        </p:grpSpPr>
        <p:sp>
          <p:nvSpPr>
            <p:cNvPr id="6102" name="Google Shape;6102;p8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8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8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5" name="Google Shape;6105;p86"/>
          <p:cNvGrpSpPr/>
          <p:nvPr/>
        </p:nvGrpSpPr>
        <p:grpSpPr>
          <a:xfrm>
            <a:off x="7156568" y="2287178"/>
            <a:ext cx="278296" cy="339253"/>
            <a:chOff x="3907325" y="2620775"/>
            <a:chExt cx="395250" cy="481825"/>
          </a:xfrm>
        </p:grpSpPr>
        <p:sp>
          <p:nvSpPr>
            <p:cNvPr id="6106" name="Google Shape;6106;p8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8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8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8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0" name="Google Shape;6110;p86"/>
          <p:cNvGrpSpPr/>
          <p:nvPr/>
        </p:nvGrpSpPr>
        <p:grpSpPr>
          <a:xfrm>
            <a:off x="7549755" y="2297783"/>
            <a:ext cx="339253" cy="318042"/>
            <a:chOff x="4456875" y="2635825"/>
            <a:chExt cx="481825" cy="451700"/>
          </a:xfrm>
        </p:grpSpPr>
        <p:sp>
          <p:nvSpPr>
            <p:cNvPr id="6111" name="Google Shape;6111;p8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8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8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8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8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8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7" name="Google Shape;6117;p86"/>
          <p:cNvGrpSpPr/>
          <p:nvPr/>
        </p:nvGrpSpPr>
        <p:grpSpPr>
          <a:xfrm>
            <a:off x="7974679" y="2297783"/>
            <a:ext cx="339253" cy="318042"/>
            <a:chOff x="5049725" y="2635825"/>
            <a:chExt cx="481825" cy="451700"/>
          </a:xfrm>
        </p:grpSpPr>
        <p:sp>
          <p:nvSpPr>
            <p:cNvPr id="6118" name="Google Shape;6118;p8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8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0" name="Google Shape;6120;p8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1" name="Google Shape;6121;p86"/>
          <p:cNvGrpSpPr/>
          <p:nvPr/>
        </p:nvGrpSpPr>
        <p:grpSpPr>
          <a:xfrm>
            <a:off x="2408929" y="3952243"/>
            <a:ext cx="338566" cy="338373"/>
            <a:chOff x="5643000" y="2621375"/>
            <a:chExt cx="480850" cy="480575"/>
          </a:xfrm>
        </p:grpSpPr>
        <p:sp>
          <p:nvSpPr>
            <p:cNvPr id="6122" name="Google Shape;6122;p8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8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4" name="Google Shape;6124;p8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8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8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8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8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9" name="Google Shape;6129;p86"/>
          <p:cNvGrpSpPr/>
          <p:nvPr/>
        </p:nvGrpSpPr>
        <p:grpSpPr>
          <a:xfrm>
            <a:off x="4178623" y="3951803"/>
            <a:ext cx="339359" cy="339253"/>
            <a:chOff x="6235250" y="2620775"/>
            <a:chExt cx="481975" cy="481825"/>
          </a:xfrm>
        </p:grpSpPr>
        <p:sp>
          <p:nvSpPr>
            <p:cNvPr id="6130" name="Google Shape;6130;p8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8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8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8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8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35" name="Google Shape;6135;p86"/>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36" name="Google Shape;6136;p86"/>
          <p:cNvGrpSpPr/>
          <p:nvPr/>
        </p:nvGrpSpPr>
        <p:grpSpPr>
          <a:xfrm>
            <a:off x="5472652" y="2711317"/>
            <a:ext cx="341101" cy="339253"/>
            <a:chOff x="1535000" y="3223325"/>
            <a:chExt cx="484450" cy="481825"/>
          </a:xfrm>
        </p:grpSpPr>
        <p:sp>
          <p:nvSpPr>
            <p:cNvPr id="6137" name="Google Shape;6137;p8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8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8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0" name="Google Shape;6140;p86"/>
          <p:cNvGrpSpPr/>
          <p:nvPr/>
        </p:nvGrpSpPr>
        <p:grpSpPr>
          <a:xfrm>
            <a:off x="5880219" y="2746618"/>
            <a:ext cx="339253" cy="268649"/>
            <a:chOff x="2085525" y="3263750"/>
            <a:chExt cx="481825" cy="381550"/>
          </a:xfrm>
        </p:grpSpPr>
        <p:sp>
          <p:nvSpPr>
            <p:cNvPr id="6141" name="Google Shape;6141;p8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8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43" name="Google Shape;6143;p86"/>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44" name="Google Shape;6144;p86"/>
          <p:cNvGrpSpPr/>
          <p:nvPr/>
        </p:nvGrpSpPr>
        <p:grpSpPr>
          <a:xfrm>
            <a:off x="6711982" y="2711308"/>
            <a:ext cx="340204" cy="339271"/>
            <a:chOff x="3270450" y="3213625"/>
            <a:chExt cx="483175" cy="481850"/>
          </a:xfrm>
        </p:grpSpPr>
        <p:sp>
          <p:nvSpPr>
            <p:cNvPr id="6145" name="Google Shape;6145;p8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8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7" name="Google Shape;6147;p86"/>
          <p:cNvGrpSpPr/>
          <p:nvPr/>
        </p:nvGrpSpPr>
        <p:grpSpPr>
          <a:xfrm>
            <a:off x="7211250" y="2711317"/>
            <a:ext cx="168931" cy="339253"/>
            <a:chOff x="3984950" y="3213600"/>
            <a:chExt cx="239925" cy="481825"/>
          </a:xfrm>
        </p:grpSpPr>
        <p:sp>
          <p:nvSpPr>
            <p:cNvPr id="6148" name="Google Shape;6148;p8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8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50" name="Google Shape;6150;p86"/>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86"/>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52" name="Google Shape;6152;p86"/>
          <p:cNvGrpSpPr/>
          <p:nvPr/>
        </p:nvGrpSpPr>
        <p:grpSpPr>
          <a:xfrm>
            <a:off x="1946447" y="3981487"/>
            <a:ext cx="355218" cy="279880"/>
            <a:chOff x="5629975" y="3255775"/>
            <a:chExt cx="504500" cy="397500"/>
          </a:xfrm>
        </p:grpSpPr>
        <p:sp>
          <p:nvSpPr>
            <p:cNvPr id="6153" name="Google Shape;6153;p8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8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8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8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8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8" name="Google Shape;6158;p86"/>
          <p:cNvGrpSpPr/>
          <p:nvPr/>
        </p:nvGrpSpPr>
        <p:grpSpPr>
          <a:xfrm>
            <a:off x="3731103" y="3981593"/>
            <a:ext cx="340256" cy="279669"/>
            <a:chOff x="6234950" y="3255925"/>
            <a:chExt cx="483250" cy="397200"/>
          </a:xfrm>
        </p:grpSpPr>
        <p:sp>
          <p:nvSpPr>
            <p:cNvPr id="6159" name="Google Shape;6159;p8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8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8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8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8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8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5" name="Google Shape;6165;p86"/>
          <p:cNvGrpSpPr/>
          <p:nvPr/>
        </p:nvGrpSpPr>
        <p:grpSpPr>
          <a:xfrm>
            <a:off x="5051107" y="3125970"/>
            <a:ext cx="318042" cy="339253"/>
            <a:chOff x="914900" y="3806450"/>
            <a:chExt cx="451700" cy="481825"/>
          </a:xfrm>
        </p:grpSpPr>
        <p:sp>
          <p:nvSpPr>
            <p:cNvPr id="6166" name="Google Shape;6166;p8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8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8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8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8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1" name="Google Shape;6171;p86"/>
          <p:cNvGrpSpPr/>
          <p:nvPr/>
        </p:nvGrpSpPr>
        <p:grpSpPr>
          <a:xfrm>
            <a:off x="5470028" y="3125785"/>
            <a:ext cx="346347" cy="339623"/>
            <a:chOff x="1490050" y="3805975"/>
            <a:chExt cx="491900" cy="482350"/>
          </a:xfrm>
        </p:grpSpPr>
        <p:sp>
          <p:nvSpPr>
            <p:cNvPr id="6172" name="Google Shape;6172;p8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8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8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8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6" name="Google Shape;6176;p86"/>
          <p:cNvGrpSpPr/>
          <p:nvPr/>
        </p:nvGrpSpPr>
        <p:grpSpPr>
          <a:xfrm>
            <a:off x="5893896" y="3125970"/>
            <a:ext cx="311899" cy="339253"/>
            <a:chOff x="2104275" y="3806450"/>
            <a:chExt cx="442975" cy="481825"/>
          </a:xfrm>
        </p:grpSpPr>
        <p:sp>
          <p:nvSpPr>
            <p:cNvPr id="6177" name="Google Shape;6177;p8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8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9" name="Google Shape;6179;p86"/>
          <p:cNvGrpSpPr/>
          <p:nvPr/>
        </p:nvGrpSpPr>
        <p:grpSpPr>
          <a:xfrm>
            <a:off x="6317413" y="3125970"/>
            <a:ext cx="293416" cy="339253"/>
            <a:chOff x="2710875" y="3806450"/>
            <a:chExt cx="416725" cy="481825"/>
          </a:xfrm>
        </p:grpSpPr>
        <p:sp>
          <p:nvSpPr>
            <p:cNvPr id="6180" name="Google Shape;6180;p8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8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2" name="Google Shape;6182;p86"/>
          <p:cNvGrpSpPr/>
          <p:nvPr/>
        </p:nvGrpSpPr>
        <p:grpSpPr>
          <a:xfrm>
            <a:off x="6712457" y="3166412"/>
            <a:ext cx="339253" cy="258369"/>
            <a:chOff x="3271200" y="3863875"/>
            <a:chExt cx="481825" cy="366950"/>
          </a:xfrm>
        </p:grpSpPr>
        <p:sp>
          <p:nvSpPr>
            <p:cNvPr id="6183" name="Google Shape;6183;p8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8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5" name="Google Shape;6185;p86"/>
          <p:cNvGrpSpPr/>
          <p:nvPr/>
        </p:nvGrpSpPr>
        <p:grpSpPr>
          <a:xfrm>
            <a:off x="7147952" y="3126199"/>
            <a:ext cx="295528" cy="338795"/>
            <a:chOff x="3895050" y="3806775"/>
            <a:chExt cx="419725" cy="481175"/>
          </a:xfrm>
        </p:grpSpPr>
        <p:sp>
          <p:nvSpPr>
            <p:cNvPr id="6186" name="Google Shape;6186;p8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8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8" name="Google Shape;6188;p86"/>
          <p:cNvGrpSpPr/>
          <p:nvPr/>
        </p:nvGrpSpPr>
        <p:grpSpPr>
          <a:xfrm>
            <a:off x="7551234" y="3125979"/>
            <a:ext cx="336296" cy="339235"/>
            <a:chOff x="4464775" y="3806475"/>
            <a:chExt cx="477625" cy="481800"/>
          </a:xfrm>
        </p:grpSpPr>
        <p:sp>
          <p:nvSpPr>
            <p:cNvPr id="6189" name="Google Shape;6189;p8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8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8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8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8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8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5" name="Google Shape;6195;p86"/>
          <p:cNvGrpSpPr/>
          <p:nvPr/>
        </p:nvGrpSpPr>
        <p:grpSpPr>
          <a:xfrm>
            <a:off x="7974679" y="3125970"/>
            <a:ext cx="339253" cy="339253"/>
            <a:chOff x="5049725" y="3806450"/>
            <a:chExt cx="481825" cy="481825"/>
          </a:xfrm>
        </p:grpSpPr>
        <p:sp>
          <p:nvSpPr>
            <p:cNvPr id="6196" name="Google Shape;6196;p8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8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8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9" name="Google Shape;6199;p86"/>
          <p:cNvGrpSpPr/>
          <p:nvPr/>
        </p:nvGrpSpPr>
        <p:grpSpPr>
          <a:xfrm>
            <a:off x="1499932" y="3951798"/>
            <a:ext cx="339253" cy="339253"/>
            <a:chOff x="5651375" y="3806450"/>
            <a:chExt cx="481825" cy="481825"/>
          </a:xfrm>
        </p:grpSpPr>
        <p:sp>
          <p:nvSpPr>
            <p:cNvPr id="6200" name="Google Shape;6200;p8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8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8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8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4" name="Google Shape;6204;p86"/>
          <p:cNvGrpSpPr/>
          <p:nvPr/>
        </p:nvGrpSpPr>
        <p:grpSpPr>
          <a:xfrm>
            <a:off x="3325337" y="3953787"/>
            <a:ext cx="298503" cy="335275"/>
            <a:chOff x="6264300" y="3809300"/>
            <a:chExt cx="423950" cy="476175"/>
          </a:xfrm>
        </p:grpSpPr>
        <p:sp>
          <p:nvSpPr>
            <p:cNvPr id="6205" name="Google Shape;6205;p8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6" name="Google Shape;6206;p8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8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8" name="Google Shape;6208;p86"/>
          <p:cNvGrpSpPr/>
          <p:nvPr/>
        </p:nvGrpSpPr>
        <p:grpSpPr>
          <a:xfrm>
            <a:off x="5039841" y="3538881"/>
            <a:ext cx="340573" cy="339271"/>
            <a:chOff x="898875" y="4399275"/>
            <a:chExt cx="483700" cy="481850"/>
          </a:xfrm>
        </p:grpSpPr>
        <p:sp>
          <p:nvSpPr>
            <p:cNvPr id="6209" name="Google Shape;6209;p8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86"/>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8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8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3" name="Google Shape;6213;p8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8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8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8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7" name="Google Shape;6217;p86"/>
          <p:cNvGrpSpPr/>
          <p:nvPr/>
        </p:nvGrpSpPr>
        <p:grpSpPr>
          <a:xfrm>
            <a:off x="5473575" y="3554133"/>
            <a:ext cx="339253" cy="308765"/>
            <a:chOff x="1492675" y="4420975"/>
            <a:chExt cx="481825" cy="438525"/>
          </a:xfrm>
        </p:grpSpPr>
        <p:sp>
          <p:nvSpPr>
            <p:cNvPr id="6218" name="Google Shape;6218;p8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9" name="Google Shape;6219;p8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0" name="Google Shape;6220;p8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8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8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3" name="Google Shape;6223;p86"/>
          <p:cNvGrpSpPr/>
          <p:nvPr/>
        </p:nvGrpSpPr>
        <p:grpSpPr>
          <a:xfrm>
            <a:off x="5878556" y="3539558"/>
            <a:ext cx="342580" cy="337915"/>
            <a:chOff x="2084100" y="4400250"/>
            <a:chExt cx="486550" cy="479925"/>
          </a:xfrm>
        </p:grpSpPr>
        <p:sp>
          <p:nvSpPr>
            <p:cNvPr id="6224" name="Google Shape;6224;p8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5" name="Google Shape;6225;p8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8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8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8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8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0" name="Google Shape;6230;p86"/>
          <p:cNvGrpSpPr/>
          <p:nvPr/>
        </p:nvGrpSpPr>
        <p:grpSpPr>
          <a:xfrm>
            <a:off x="6315036" y="3538907"/>
            <a:ext cx="298169" cy="339218"/>
            <a:chOff x="2707950" y="4399325"/>
            <a:chExt cx="423475" cy="481775"/>
          </a:xfrm>
        </p:grpSpPr>
        <p:sp>
          <p:nvSpPr>
            <p:cNvPr id="6231" name="Google Shape;6231;p8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2" name="Google Shape;6232;p8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8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8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8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8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8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8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8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8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8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8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3" name="Google Shape;6243;p86"/>
          <p:cNvGrpSpPr/>
          <p:nvPr/>
        </p:nvGrpSpPr>
        <p:grpSpPr>
          <a:xfrm>
            <a:off x="6744555" y="3538881"/>
            <a:ext cx="275057" cy="339271"/>
            <a:chOff x="3330525" y="4399275"/>
            <a:chExt cx="390650" cy="481850"/>
          </a:xfrm>
        </p:grpSpPr>
        <p:sp>
          <p:nvSpPr>
            <p:cNvPr id="6244" name="Google Shape;6244;p8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8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8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8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8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9" name="Google Shape;6249;p8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8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1" name="Google Shape;6251;p86"/>
          <p:cNvGrpSpPr/>
          <p:nvPr/>
        </p:nvGrpSpPr>
        <p:grpSpPr>
          <a:xfrm>
            <a:off x="7169084" y="3538890"/>
            <a:ext cx="253265" cy="339253"/>
            <a:chOff x="3938800" y="4399275"/>
            <a:chExt cx="359700" cy="481825"/>
          </a:xfrm>
        </p:grpSpPr>
        <p:sp>
          <p:nvSpPr>
            <p:cNvPr id="6252" name="Google Shape;6252;p8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8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4" name="Google Shape;6254;p8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5" name="Google Shape;6255;p8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6" name="Google Shape;6256;p8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7" name="Google Shape;6257;p86"/>
          <p:cNvGrpSpPr/>
          <p:nvPr/>
        </p:nvGrpSpPr>
        <p:grpSpPr>
          <a:xfrm>
            <a:off x="7639862" y="3538890"/>
            <a:ext cx="159039" cy="339253"/>
            <a:chOff x="4584850" y="4399275"/>
            <a:chExt cx="225875" cy="481825"/>
          </a:xfrm>
        </p:grpSpPr>
        <p:sp>
          <p:nvSpPr>
            <p:cNvPr id="6258" name="Google Shape;6258;p8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9" name="Google Shape;6259;p8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60" name="Google Shape;6260;p86"/>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61" name="Google Shape;6261;p86"/>
          <p:cNvGrpSpPr/>
          <p:nvPr/>
        </p:nvGrpSpPr>
        <p:grpSpPr>
          <a:xfrm>
            <a:off x="1053416" y="3951795"/>
            <a:ext cx="339253" cy="339253"/>
            <a:chOff x="5642550" y="4399275"/>
            <a:chExt cx="481825" cy="481825"/>
          </a:xfrm>
        </p:grpSpPr>
        <p:sp>
          <p:nvSpPr>
            <p:cNvPr id="6262" name="Google Shape;6262;p8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3" name="Google Shape;6263;p8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4" name="Google Shape;6264;p86"/>
          <p:cNvGrpSpPr/>
          <p:nvPr/>
        </p:nvGrpSpPr>
        <p:grpSpPr>
          <a:xfrm>
            <a:off x="2854758" y="3963703"/>
            <a:ext cx="363316" cy="315437"/>
            <a:chOff x="6218300" y="4416175"/>
            <a:chExt cx="516000" cy="448000"/>
          </a:xfrm>
        </p:grpSpPr>
        <p:sp>
          <p:nvSpPr>
            <p:cNvPr id="6265" name="Google Shape;6265;p8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6" name="Google Shape;6266;p8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8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8" name="Google Shape;6268;p86"/>
          <p:cNvGrpSpPr/>
          <p:nvPr/>
        </p:nvGrpSpPr>
        <p:grpSpPr>
          <a:xfrm>
            <a:off x="5964792" y="3951792"/>
            <a:ext cx="339253" cy="339253"/>
            <a:chOff x="899850" y="4992125"/>
            <a:chExt cx="481825" cy="481825"/>
          </a:xfrm>
        </p:grpSpPr>
        <p:sp>
          <p:nvSpPr>
            <p:cNvPr id="6269" name="Google Shape;6269;p8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8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1" name="Google Shape;6271;p8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2" name="Google Shape;6272;p86"/>
          <p:cNvGrpSpPr/>
          <p:nvPr/>
        </p:nvGrpSpPr>
        <p:grpSpPr>
          <a:xfrm>
            <a:off x="5518276" y="3951792"/>
            <a:ext cx="339253" cy="339253"/>
            <a:chOff x="1492675" y="4992125"/>
            <a:chExt cx="481825" cy="481825"/>
          </a:xfrm>
        </p:grpSpPr>
        <p:sp>
          <p:nvSpPr>
            <p:cNvPr id="6273" name="Google Shape;6273;p8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8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5" name="Google Shape;6275;p86"/>
          <p:cNvGrpSpPr/>
          <p:nvPr/>
        </p:nvGrpSpPr>
        <p:grpSpPr>
          <a:xfrm>
            <a:off x="5071760" y="3951792"/>
            <a:ext cx="339253" cy="339253"/>
            <a:chOff x="2085525" y="4992125"/>
            <a:chExt cx="481825" cy="481825"/>
          </a:xfrm>
        </p:grpSpPr>
        <p:sp>
          <p:nvSpPr>
            <p:cNvPr id="6276" name="Google Shape;6276;p8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7" name="Google Shape;6277;p8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8" name="Google Shape;6278;p86"/>
          <p:cNvGrpSpPr/>
          <p:nvPr/>
        </p:nvGrpSpPr>
        <p:grpSpPr>
          <a:xfrm>
            <a:off x="6857983" y="3951792"/>
            <a:ext cx="339253" cy="339253"/>
            <a:chOff x="2678350" y="4992125"/>
            <a:chExt cx="481825" cy="481825"/>
          </a:xfrm>
        </p:grpSpPr>
        <p:sp>
          <p:nvSpPr>
            <p:cNvPr id="6279" name="Google Shape;6279;p8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8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8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2" name="Google Shape;6282;p86"/>
          <p:cNvGrpSpPr/>
          <p:nvPr/>
        </p:nvGrpSpPr>
        <p:grpSpPr>
          <a:xfrm>
            <a:off x="4625244" y="3951792"/>
            <a:ext cx="339253" cy="339253"/>
            <a:chOff x="3271200" y="4992125"/>
            <a:chExt cx="481825" cy="481825"/>
          </a:xfrm>
        </p:grpSpPr>
        <p:sp>
          <p:nvSpPr>
            <p:cNvPr id="6283" name="Google Shape;6283;p8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8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5" name="Google Shape;6285;p8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6" name="Google Shape;6286;p86"/>
          <p:cNvGrpSpPr/>
          <p:nvPr/>
        </p:nvGrpSpPr>
        <p:grpSpPr>
          <a:xfrm>
            <a:off x="7304499" y="3952822"/>
            <a:ext cx="339411" cy="337193"/>
            <a:chOff x="3863900" y="4993625"/>
            <a:chExt cx="482050" cy="478900"/>
          </a:xfrm>
        </p:grpSpPr>
        <p:sp>
          <p:nvSpPr>
            <p:cNvPr id="6287" name="Google Shape;6287;p86"/>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86"/>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86"/>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0" name="Google Shape;6290;p86"/>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1" name="Google Shape;6291;p86"/>
          <p:cNvGrpSpPr/>
          <p:nvPr/>
        </p:nvGrpSpPr>
        <p:grpSpPr>
          <a:xfrm>
            <a:off x="7751173" y="3952822"/>
            <a:ext cx="339411" cy="337193"/>
            <a:chOff x="4456725" y="4993625"/>
            <a:chExt cx="482050" cy="478900"/>
          </a:xfrm>
        </p:grpSpPr>
        <p:sp>
          <p:nvSpPr>
            <p:cNvPr id="6292" name="Google Shape;6292;p8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8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4" name="Google Shape;6294;p8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5" name="Google Shape;6295;p8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6" name="Google Shape;6296;p86"/>
          <p:cNvGrpSpPr/>
          <p:nvPr/>
        </p:nvGrpSpPr>
        <p:grpSpPr>
          <a:xfrm>
            <a:off x="6411308" y="3952813"/>
            <a:ext cx="339411" cy="337211"/>
            <a:chOff x="5049575" y="4993600"/>
            <a:chExt cx="482050" cy="478925"/>
          </a:xfrm>
        </p:grpSpPr>
        <p:sp>
          <p:nvSpPr>
            <p:cNvPr id="6297" name="Google Shape;6297;p8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8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8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0" name="Google Shape;6300;p8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01" name="Google Shape;6301;p86"/>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endParaRPr sz="1100">
              <a:solidFill>
                <a:srgbClr val="435D74"/>
              </a:solidFill>
            </a:endParaRPr>
          </a:p>
        </p:txBody>
      </p:sp>
      <p:sp>
        <p:nvSpPr>
          <p:cNvPr id="6302" name="Google Shape;6302;p8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42"/>
          <p:cNvSpPr txBox="1"/>
          <p:nvPr>
            <p:ph type="title"/>
          </p:nvPr>
        </p:nvSpPr>
        <p:spPr>
          <a:xfrm>
            <a:off x="1953675" y="1460900"/>
            <a:ext cx="5236500" cy="79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744" name="Google Shape;744;p42"/>
          <p:cNvSpPr txBox="1"/>
          <p:nvPr>
            <p:ph idx="1" type="subTitle"/>
          </p:nvPr>
        </p:nvSpPr>
        <p:spPr>
          <a:xfrm>
            <a:off x="1953675" y="2252900"/>
            <a:ext cx="5236500" cy="140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745" name="Google Shape;745;p42"/>
          <p:cNvSpPr/>
          <p:nvPr/>
        </p:nvSpPr>
        <p:spPr>
          <a:xfrm>
            <a:off x="7905725" y="17581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2"/>
          <p:cNvSpPr/>
          <p:nvPr/>
        </p:nvSpPr>
        <p:spPr>
          <a:xfrm>
            <a:off x="797775" y="200370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2"/>
          <p:cNvSpPr/>
          <p:nvPr/>
        </p:nvSpPr>
        <p:spPr>
          <a:xfrm>
            <a:off x="7459488" y="417402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 name="Google Shape;748;p42"/>
          <p:cNvGrpSpPr/>
          <p:nvPr/>
        </p:nvGrpSpPr>
        <p:grpSpPr>
          <a:xfrm>
            <a:off x="621100" y="3681175"/>
            <a:ext cx="47100" cy="1008600"/>
            <a:chOff x="1101850" y="3681175"/>
            <a:chExt cx="47100" cy="1008600"/>
          </a:xfrm>
        </p:grpSpPr>
        <p:sp>
          <p:nvSpPr>
            <p:cNvPr id="749" name="Google Shape;749;p42"/>
            <p:cNvSpPr/>
            <p:nvPr/>
          </p:nvSpPr>
          <p:spPr>
            <a:xfrm>
              <a:off x="1101850" y="368117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2"/>
            <p:cNvSpPr/>
            <p:nvPr/>
          </p:nvSpPr>
          <p:spPr>
            <a:xfrm>
              <a:off x="1101850" y="387347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2"/>
            <p:cNvSpPr/>
            <p:nvPr/>
          </p:nvSpPr>
          <p:spPr>
            <a:xfrm>
              <a:off x="1101850" y="406577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2"/>
            <p:cNvSpPr/>
            <p:nvPr/>
          </p:nvSpPr>
          <p:spPr>
            <a:xfrm>
              <a:off x="1101850" y="425807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2"/>
            <p:cNvSpPr/>
            <p:nvPr/>
          </p:nvSpPr>
          <p:spPr>
            <a:xfrm>
              <a:off x="1101850" y="445037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2"/>
            <p:cNvSpPr/>
            <p:nvPr/>
          </p:nvSpPr>
          <p:spPr>
            <a:xfrm>
              <a:off x="1101850" y="464267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 name="Google Shape;755;p42"/>
          <p:cNvSpPr/>
          <p:nvPr/>
        </p:nvSpPr>
        <p:spPr>
          <a:xfrm>
            <a:off x="2524650" y="427782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2"/>
          <p:cNvSpPr/>
          <p:nvPr/>
        </p:nvSpPr>
        <p:spPr>
          <a:xfrm>
            <a:off x="7485625" y="539488"/>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7" name="Google Shape;757;p42"/>
          <p:cNvCxnSpPr/>
          <p:nvPr/>
        </p:nvCxnSpPr>
        <p:spPr>
          <a:xfrm>
            <a:off x="8519150" y="2216050"/>
            <a:ext cx="0" cy="29934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06" name="Shape 6306"/>
        <p:cNvGrpSpPr/>
        <p:nvPr/>
      </p:nvGrpSpPr>
      <p:grpSpPr>
        <a:xfrm>
          <a:off x="0" y="0"/>
          <a:ext cx="0" cy="0"/>
          <a:chOff x="0" y="0"/>
          <a:chExt cx="0" cy="0"/>
        </a:xfrm>
      </p:grpSpPr>
      <p:grpSp>
        <p:nvGrpSpPr>
          <p:cNvPr id="6307" name="Google Shape;6307;p87"/>
          <p:cNvGrpSpPr/>
          <p:nvPr/>
        </p:nvGrpSpPr>
        <p:grpSpPr>
          <a:xfrm>
            <a:off x="876361" y="1308054"/>
            <a:ext cx="322099" cy="370529"/>
            <a:chOff x="-42971725" y="3217825"/>
            <a:chExt cx="275675" cy="317125"/>
          </a:xfrm>
        </p:grpSpPr>
        <p:sp>
          <p:nvSpPr>
            <p:cNvPr id="6308" name="Google Shape;6308;p8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87"/>
          <p:cNvGrpSpPr/>
          <p:nvPr/>
        </p:nvGrpSpPr>
        <p:grpSpPr>
          <a:xfrm>
            <a:off x="848276" y="1776710"/>
            <a:ext cx="378270" cy="337551"/>
            <a:chOff x="-42996150" y="3612600"/>
            <a:chExt cx="323750" cy="288900"/>
          </a:xfrm>
        </p:grpSpPr>
        <p:sp>
          <p:nvSpPr>
            <p:cNvPr id="6312" name="Google Shape;6312;p8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5" name="Google Shape;6315;p87"/>
          <p:cNvGrpSpPr/>
          <p:nvPr/>
        </p:nvGrpSpPr>
        <p:grpSpPr>
          <a:xfrm>
            <a:off x="851036" y="2186080"/>
            <a:ext cx="372749" cy="370909"/>
            <a:chOff x="-42994575" y="3950300"/>
            <a:chExt cx="319025" cy="317450"/>
          </a:xfrm>
        </p:grpSpPr>
        <p:sp>
          <p:nvSpPr>
            <p:cNvPr id="6316" name="Google Shape;6316;p8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87"/>
          <p:cNvGrpSpPr/>
          <p:nvPr/>
        </p:nvGrpSpPr>
        <p:grpSpPr>
          <a:xfrm>
            <a:off x="3004431" y="1332912"/>
            <a:ext cx="371785" cy="370879"/>
            <a:chOff x="-41111350" y="3239100"/>
            <a:chExt cx="318200" cy="317425"/>
          </a:xfrm>
        </p:grpSpPr>
        <p:sp>
          <p:nvSpPr>
            <p:cNvPr id="6320" name="Google Shape;6320;p8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87"/>
          <p:cNvGrpSpPr/>
          <p:nvPr/>
        </p:nvGrpSpPr>
        <p:grpSpPr>
          <a:xfrm>
            <a:off x="3000751" y="1768444"/>
            <a:ext cx="379146" cy="370967"/>
            <a:chOff x="-41117650" y="3605525"/>
            <a:chExt cx="324500" cy="317500"/>
          </a:xfrm>
        </p:grpSpPr>
        <p:sp>
          <p:nvSpPr>
            <p:cNvPr id="6325" name="Google Shape;6325;p8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8" name="Google Shape;6328;p87"/>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9" name="Google Shape;6329;p87"/>
          <p:cNvGrpSpPr/>
          <p:nvPr/>
        </p:nvGrpSpPr>
        <p:grpSpPr>
          <a:xfrm>
            <a:off x="1827005" y="2659967"/>
            <a:ext cx="216271" cy="371814"/>
            <a:chOff x="-39205300" y="3220175"/>
            <a:chExt cx="185100" cy="318225"/>
          </a:xfrm>
        </p:grpSpPr>
        <p:sp>
          <p:nvSpPr>
            <p:cNvPr id="6330" name="Google Shape;6330;p8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87"/>
          <p:cNvGrpSpPr/>
          <p:nvPr/>
        </p:nvGrpSpPr>
        <p:grpSpPr>
          <a:xfrm>
            <a:off x="1792533" y="3120038"/>
            <a:ext cx="300016" cy="369273"/>
            <a:chOff x="-39248625" y="3588600"/>
            <a:chExt cx="256775" cy="316050"/>
          </a:xfrm>
        </p:grpSpPr>
        <p:sp>
          <p:nvSpPr>
            <p:cNvPr id="6333" name="Google Shape;6333;p8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5" name="Google Shape;6335;p87"/>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7"/>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7" name="Google Shape;6337;p87"/>
          <p:cNvGrpSpPr/>
          <p:nvPr/>
        </p:nvGrpSpPr>
        <p:grpSpPr>
          <a:xfrm>
            <a:off x="1243246" y="1308054"/>
            <a:ext cx="429504" cy="370879"/>
            <a:chOff x="-42651700" y="3217825"/>
            <a:chExt cx="367600" cy="317425"/>
          </a:xfrm>
        </p:grpSpPr>
        <p:sp>
          <p:nvSpPr>
            <p:cNvPr id="6338" name="Google Shape;6338;p8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87"/>
          <p:cNvGrpSpPr/>
          <p:nvPr/>
        </p:nvGrpSpPr>
        <p:grpSpPr>
          <a:xfrm>
            <a:off x="1278678" y="1747704"/>
            <a:ext cx="358640" cy="363226"/>
            <a:chOff x="-42617300" y="3587775"/>
            <a:chExt cx="306950" cy="310875"/>
          </a:xfrm>
        </p:grpSpPr>
        <p:sp>
          <p:nvSpPr>
            <p:cNvPr id="6343" name="Google Shape;6343;p8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5" name="Google Shape;6345;p87"/>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6" name="Google Shape;6346;p87"/>
          <p:cNvGrpSpPr/>
          <p:nvPr/>
        </p:nvGrpSpPr>
        <p:grpSpPr>
          <a:xfrm>
            <a:off x="3450506" y="1332445"/>
            <a:ext cx="376926" cy="370324"/>
            <a:chOff x="-40748275" y="3238700"/>
            <a:chExt cx="322600" cy="316950"/>
          </a:xfrm>
        </p:grpSpPr>
        <p:sp>
          <p:nvSpPr>
            <p:cNvPr id="6347" name="Google Shape;6347;p8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3" name="Google Shape;6353;p87"/>
          <p:cNvGrpSpPr/>
          <p:nvPr/>
        </p:nvGrpSpPr>
        <p:grpSpPr>
          <a:xfrm>
            <a:off x="3453062" y="1800429"/>
            <a:ext cx="371814" cy="338690"/>
            <a:chOff x="-40745125" y="3632900"/>
            <a:chExt cx="318225" cy="289875"/>
          </a:xfrm>
        </p:grpSpPr>
        <p:sp>
          <p:nvSpPr>
            <p:cNvPr id="6354" name="Google Shape;6354;p8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1" name="Google Shape;6361;p87"/>
          <p:cNvGrpSpPr/>
          <p:nvPr/>
        </p:nvGrpSpPr>
        <p:grpSpPr>
          <a:xfrm>
            <a:off x="3457209" y="2211639"/>
            <a:ext cx="363518" cy="370178"/>
            <a:chOff x="-40742750" y="3972175"/>
            <a:chExt cx="311125" cy="316825"/>
          </a:xfrm>
        </p:grpSpPr>
        <p:sp>
          <p:nvSpPr>
            <p:cNvPr id="6362" name="Google Shape;6362;p8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87"/>
          <p:cNvGrpSpPr/>
          <p:nvPr/>
        </p:nvGrpSpPr>
        <p:grpSpPr>
          <a:xfrm>
            <a:off x="2239871" y="2661807"/>
            <a:ext cx="266892" cy="369974"/>
            <a:chOff x="-38860325" y="3221750"/>
            <a:chExt cx="228425" cy="316650"/>
          </a:xfrm>
        </p:grpSpPr>
        <p:sp>
          <p:nvSpPr>
            <p:cNvPr id="6365" name="Google Shape;6365;p8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87"/>
          <p:cNvGrpSpPr/>
          <p:nvPr/>
        </p:nvGrpSpPr>
        <p:grpSpPr>
          <a:xfrm>
            <a:off x="2190678" y="3123864"/>
            <a:ext cx="380081" cy="367111"/>
            <a:chOff x="-38905225" y="3591875"/>
            <a:chExt cx="325300" cy="314200"/>
          </a:xfrm>
        </p:grpSpPr>
        <p:sp>
          <p:nvSpPr>
            <p:cNvPr id="6370" name="Google Shape;6370;p8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3" name="Google Shape;6373;p87"/>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4" name="Google Shape;6374;p87"/>
          <p:cNvGrpSpPr/>
          <p:nvPr/>
        </p:nvGrpSpPr>
        <p:grpSpPr>
          <a:xfrm>
            <a:off x="3997427" y="3108944"/>
            <a:ext cx="290815" cy="369740"/>
            <a:chOff x="-37370925" y="3579105"/>
            <a:chExt cx="248900" cy="316450"/>
          </a:xfrm>
        </p:grpSpPr>
        <p:sp>
          <p:nvSpPr>
            <p:cNvPr id="6375" name="Google Shape;6375;p8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7" name="Google Shape;6377;p87"/>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7"/>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9" name="Google Shape;6379;p87"/>
          <p:cNvGrpSpPr/>
          <p:nvPr/>
        </p:nvGrpSpPr>
        <p:grpSpPr>
          <a:xfrm>
            <a:off x="1690803" y="2187015"/>
            <a:ext cx="371814" cy="369974"/>
            <a:chOff x="-42259725" y="3951100"/>
            <a:chExt cx="318225" cy="316650"/>
          </a:xfrm>
        </p:grpSpPr>
        <p:sp>
          <p:nvSpPr>
            <p:cNvPr id="6380" name="Google Shape;6380;p8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87"/>
          <p:cNvGrpSpPr/>
          <p:nvPr/>
        </p:nvGrpSpPr>
        <p:grpSpPr>
          <a:xfrm>
            <a:off x="3889164" y="1366036"/>
            <a:ext cx="370879" cy="337755"/>
            <a:chOff x="-40378075" y="3267450"/>
            <a:chExt cx="317425" cy="289075"/>
          </a:xfrm>
        </p:grpSpPr>
        <p:sp>
          <p:nvSpPr>
            <p:cNvPr id="6383" name="Google Shape;6383;p8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87"/>
          <p:cNvGrpSpPr/>
          <p:nvPr/>
        </p:nvGrpSpPr>
        <p:grpSpPr>
          <a:xfrm>
            <a:off x="3892830" y="1767304"/>
            <a:ext cx="363548" cy="369974"/>
            <a:chOff x="-40372575" y="3604550"/>
            <a:chExt cx="311150" cy="316650"/>
          </a:xfrm>
        </p:grpSpPr>
        <p:sp>
          <p:nvSpPr>
            <p:cNvPr id="6388" name="Google Shape;6388;p8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1" name="Google Shape;6391;p87"/>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2" name="Google Shape;6392;p87"/>
          <p:cNvGrpSpPr/>
          <p:nvPr/>
        </p:nvGrpSpPr>
        <p:grpSpPr>
          <a:xfrm>
            <a:off x="2616780" y="2659967"/>
            <a:ext cx="399038" cy="372165"/>
            <a:chOff x="-38542250" y="3220175"/>
            <a:chExt cx="341525" cy="318525"/>
          </a:xfrm>
        </p:grpSpPr>
        <p:sp>
          <p:nvSpPr>
            <p:cNvPr id="6393" name="Google Shape;6393;p8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87"/>
          <p:cNvGrpSpPr/>
          <p:nvPr/>
        </p:nvGrpSpPr>
        <p:grpSpPr>
          <a:xfrm>
            <a:off x="2638712" y="3119337"/>
            <a:ext cx="369974" cy="369068"/>
            <a:chOff x="-38537400" y="3588000"/>
            <a:chExt cx="316650" cy="315875"/>
          </a:xfrm>
        </p:grpSpPr>
        <p:sp>
          <p:nvSpPr>
            <p:cNvPr id="6397" name="Google Shape;6397;p8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87"/>
          <p:cNvGrpSpPr/>
          <p:nvPr/>
        </p:nvGrpSpPr>
        <p:grpSpPr>
          <a:xfrm>
            <a:off x="2637792" y="3576866"/>
            <a:ext cx="371814" cy="369974"/>
            <a:chOff x="-38538975" y="3954250"/>
            <a:chExt cx="318225" cy="316650"/>
          </a:xfrm>
        </p:grpSpPr>
        <p:sp>
          <p:nvSpPr>
            <p:cNvPr id="6402" name="Google Shape;6402;p8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87"/>
          <p:cNvGrpSpPr/>
          <p:nvPr/>
        </p:nvGrpSpPr>
        <p:grpSpPr>
          <a:xfrm>
            <a:off x="3955104" y="3571793"/>
            <a:ext cx="375465" cy="371814"/>
            <a:chOff x="-37385100" y="3949908"/>
            <a:chExt cx="321350" cy="318225"/>
          </a:xfrm>
        </p:grpSpPr>
        <p:sp>
          <p:nvSpPr>
            <p:cNvPr id="6405" name="Google Shape;6405;p8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87"/>
          <p:cNvGrpSpPr/>
          <p:nvPr/>
        </p:nvGrpSpPr>
        <p:grpSpPr>
          <a:xfrm>
            <a:off x="2130763" y="1307353"/>
            <a:ext cx="370909" cy="370675"/>
            <a:chOff x="-41895050" y="3217225"/>
            <a:chExt cx="317450" cy="317250"/>
          </a:xfrm>
        </p:grpSpPr>
        <p:sp>
          <p:nvSpPr>
            <p:cNvPr id="6408" name="Google Shape;6408;p8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87"/>
          <p:cNvGrpSpPr/>
          <p:nvPr/>
        </p:nvGrpSpPr>
        <p:grpSpPr>
          <a:xfrm>
            <a:off x="2130310" y="1744287"/>
            <a:ext cx="371814" cy="369974"/>
            <a:chOff x="-41893475" y="3584850"/>
            <a:chExt cx="318225" cy="316650"/>
          </a:xfrm>
        </p:grpSpPr>
        <p:sp>
          <p:nvSpPr>
            <p:cNvPr id="6414" name="Google Shape;6414;p8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8" name="Google Shape;6418;p87"/>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7"/>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0" name="Google Shape;6420;p87"/>
          <p:cNvGrpSpPr/>
          <p:nvPr/>
        </p:nvGrpSpPr>
        <p:grpSpPr>
          <a:xfrm>
            <a:off x="900338" y="3139579"/>
            <a:ext cx="337522" cy="370909"/>
            <a:chOff x="-39998250" y="3605325"/>
            <a:chExt cx="288875" cy="317450"/>
          </a:xfrm>
        </p:grpSpPr>
        <p:sp>
          <p:nvSpPr>
            <p:cNvPr id="6421" name="Google Shape;6421;p8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87"/>
          <p:cNvGrpSpPr/>
          <p:nvPr/>
        </p:nvGrpSpPr>
        <p:grpSpPr>
          <a:xfrm>
            <a:off x="884112" y="3598043"/>
            <a:ext cx="369974" cy="369945"/>
            <a:chOff x="-40011050" y="3972375"/>
            <a:chExt cx="316650" cy="316625"/>
          </a:xfrm>
        </p:grpSpPr>
        <p:sp>
          <p:nvSpPr>
            <p:cNvPr id="6424" name="Google Shape;6424;p8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87"/>
          <p:cNvGrpSpPr/>
          <p:nvPr/>
        </p:nvGrpSpPr>
        <p:grpSpPr>
          <a:xfrm>
            <a:off x="3116043" y="2662742"/>
            <a:ext cx="266921" cy="369039"/>
            <a:chOff x="-38129425" y="3222550"/>
            <a:chExt cx="228450" cy="315850"/>
          </a:xfrm>
        </p:grpSpPr>
        <p:sp>
          <p:nvSpPr>
            <p:cNvPr id="6427" name="Google Shape;6427;p8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87"/>
          <p:cNvGrpSpPr/>
          <p:nvPr/>
        </p:nvGrpSpPr>
        <p:grpSpPr>
          <a:xfrm>
            <a:off x="3071012" y="3119337"/>
            <a:ext cx="371785" cy="369974"/>
            <a:chOff x="-38172725" y="3588000"/>
            <a:chExt cx="318200" cy="316650"/>
          </a:xfrm>
        </p:grpSpPr>
        <p:sp>
          <p:nvSpPr>
            <p:cNvPr id="6430" name="Google Shape;6430;p8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87"/>
          <p:cNvGrpSpPr/>
          <p:nvPr/>
        </p:nvGrpSpPr>
        <p:grpSpPr>
          <a:xfrm>
            <a:off x="3146914" y="3577772"/>
            <a:ext cx="219981" cy="369974"/>
            <a:chOff x="-38109725" y="3955025"/>
            <a:chExt cx="188275" cy="316650"/>
          </a:xfrm>
        </p:grpSpPr>
        <p:sp>
          <p:nvSpPr>
            <p:cNvPr id="6439" name="Google Shape;6439;p8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1" name="Google Shape;6441;p87"/>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2" name="Google Shape;6442;p87"/>
          <p:cNvGrpSpPr/>
          <p:nvPr/>
        </p:nvGrpSpPr>
        <p:grpSpPr>
          <a:xfrm>
            <a:off x="2562313" y="1309193"/>
            <a:ext cx="373654" cy="369068"/>
            <a:chOff x="-41530375" y="3218800"/>
            <a:chExt cx="319800" cy="315875"/>
          </a:xfrm>
        </p:grpSpPr>
        <p:sp>
          <p:nvSpPr>
            <p:cNvPr id="6443" name="Google Shape;6443;p8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87"/>
          <p:cNvGrpSpPr/>
          <p:nvPr/>
        </p:nvGrpSpPr>
        <p:grpSpPr>
          <a:xfrm>
            <a:off x="2564607" y="1824351"/>
            <a:ext cx="369068" cy="289004"/>
            <a:chOff x="-41526450" y="3653375"/>
            <a:chExt cx="315875" cy="247350"/>
          </a:xfrm>
        </p:grpSpPr>
        <p:sp>
          <p:nvSpPr>
            <p:cNvPr id="6446" name="Google Shape;6446;p8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87"/>
          <p:cNvGrpSpPr/>
          <p:nvPr/>
        </p:nvGrpSpPr>
        <p:grpSpPr>
          <a:xfrm>
            <a:off x="2565994" y="2187015"/>
            <a:ext cx="366293" cy="369974"/>
            <a:chOff x="-41526450" y="3951100"/>
            <a:chExt cx="313500" cy="316650"/>
          </a:xfrm>
        </p:grpSpPr>
        <p:sp>
          <p:nvSpPr>
            <p:cNvPr id="6449" name="Google Shape;6449;p8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87"/>
          <p:cNvGrpSpPr/>
          <p:nvPr/>
        </p:nvGrpSpPr>
        <p:grpSpPr>
          <a:xfrm>
            <a:off x="1331249" y="2681144"/>
            <a:ext cx="339595" cy="371814"/>
            <a:chOff x="-39625900" y="3238300"/>
            <a:chExt cx="290650" cy="318225"/>
          </a:xfrm>
        </p:grpSpPr>
        <p:sp>
          <p:nvSpPr>
            <p:cNvPr id="6453" name="Google Shape;6453;p8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5" name="Google Shape;6455;p87"/>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6" name="Google Shape;6456;p87"/>
          <p:cNvGrpSpPr/>
          <p:nvPr/>
        </p:nvGrpSpPr>
        <p:grpSpPr>
          <a:xfrm>
            <a:off x="1325300" y="3597605"/>
            <a:ext cx="366293" cy="370441"/>
            <a:chOff x="-39647175" y="3972000"/>
            <a:chExt cx="313500" cy="317050"/>
          </a:xfrm>
        </p:grpSpPr>
        <p:sp>
          <p:nvSpPr>
            <p:cNvPr id="6457" name="Google Shape;6457;p8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87"/>
          <p:cNvGrpSpPr/>
          <p:nvPr/>
        </p:nvGrpSpPr>
        <p:grpSpPr>
          <a:xfrm>
            <a:off x="3494427" y="2661603"/>
            <a:ext cx="375495" cy="370879"/>
            <a:chOff x="-37808850" y="3221575"/>
            <a:chExt cx="321375" cy="317425"/>
          </a:xfrm>
        </p:grpSpPr>
        <p:sp>
          <p:nvSpPr>
            <p:cNvPr id="6461" name="Google Shape;6461;p8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3" name="Google Shape;6463;p87"/>
          <p:cNvGrpSpPr/>
          <p:nvPr/>
        </p:nvGrpSpPr>
        <p:grpSpPr>
          <a:xfrm>
            <a:off x="3503201" y="3183634"/>
            <a:ext cx="372749" cy="241158"/>
            <a:chOff x="-37806500" y="3643030"/>
            <a:chExt cx="319025" cy="206400"/>
          </a:xfrm>
        </p:grpSpPr>
        <p:sp>
          <p:nvSpPr>
            <p:cNvPr id="6464" name="Google Shape;6464;p8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87"/>
          <p:cNvGrpSpPr/>
          <p:nvPr/>
        </p:nvGrpSpPr>
        <p:grpSpPr>
          <a:xfrm>
            <a:off x="3505508" y="3575931"/>
            <a:ext cx="368134" cy="371814"/>
            <a:chOff x="-37804925" y="3953450"/>
            <a:chExt cx="315075" cy="318225"/>
          </a:xfrm>
        </p:grpSpPr>
        <p:sp>
          <p:nvSpPr>
            <p:cNvPr id="6467" name="Google Shape;6467;p8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0" name="Google Shape;6470;p87"/>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1" name="Google Shape;6471;p87"/>
          <p:cNvGrpSpPr/>
          <p:nvPr/>
        </p:nvGrpSpPr>
        <p:grpSpPr>
          <a:xfrm>
            <a:off x="4860977" y="1328538"/>
            <a:ext cx="355663" cy="308725"/>
            <a:chOff x="-28462125" y="3199700"/>
            <a:chExt cx="298550" cy="259150"/>
          </a:xfrm>
        </p:grpSpPr>
        <p:sp>
          <p:nvSpPr>
            <p:cNvPr id="6472" name="Google Shape;6472;p8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87"/>
          <p:cNvGrpSpPr/>
          <p:nvPr/>
        </p:nvGrpSpPr>
        <p:grpSpPr>
          <a:xfrm>
            <a:off x="4861930" y="1763228"/>
            <a:ext cx="353757" cy="352833"/>
            <a:chOff x="-28461325" y="3545475"/>
            <a:chExt cx="296950" cy="296175"/>
          </a:xfrm>
        </p:grpSpPr>
        <p:sp>
          <p:nvSpPr>
            <p:cNvPr id="6476" name="Google Shape;6476;p8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87"/>
          <p:cNvGrpSpPr/>
          <p:nvPr/>
        </p:nvGrpSpPr>
        <p:grpSpPr>
          <a:xfrm>
            <a:off x="4858162" y="2213272"/>
            <a:ext cx="361292" cy="352803"/>
            <a:chOff x="-28463700" y="3914875"/>
            <a:chExt cx="303275" cy="296150"/>
          </a:xfrm>
        </p:grpSpPr>
        <p:sp>
          <p:nvSpPr>
            <p:cNvPr id="6483" name="Google Shape;6483;p8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87"/>
          <p:cNvGrpSpPr/>
          <p:nvPr/>
        </p:nvGrpSpPr>
        <p:grpSpPr>
          <a:xfrm>
            <a:off x="7092947" y="1369355"/>
            <a:ext cx="351880" cy="227092"/>
            <a:chOff x="-26573400" y="3224125"/>
            <a:chExt cx="295375" cy="190625"/>
          </a:xfrm>
        </p:grpSpPr>
        <p:sp>
          <p:nvSpPr>
            <p:cNvPr id="6486" name="Google Shape;6486;p8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87"/>
          <p:cNvGrpSpPr/>
          <p:nvPr/>
        </p:nvGrpSpPr>
        <p:grpSpPr>
          <a:xfrm>
            <a:off x="7092947" y="1763690"/>
            <a:ext cx="351880" cy="351910"/>
            <a:chOff x="-26573400" y="3546250"/>
            <a:chExt cx="295375" cy="295400"/>
          </a:xfrm>
        </p:grpSpPr>
        <p:sp>
          <p:nvSpPr>
            <p:cNvPr id="6489" name="Google Shape;6489;p8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87"/>
          <p:cNvGrpSpPr/>
          <p:nvPr/>
        </p:nvGrpSpPr>
        <p:grpSpPr>
          <a:xfrm>
            <a:off x="7081228" y="2213599"/>
            <a:ext cx="375319" cy="352148"/>
            <a:chOff x="-26583625" y="3917025"/>
            <a:chExt cx="315050" cy="295600"/>
          </a:xfrm>
        </p:grpSpPr>
        <p:sp>
          <p:nvSpPr>
            <p:cNvPr id="6495" name="Google Shape;6495;p8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9" name="Google Shape;6499;p87"/>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0" name="Google Shape;6500;p87"/>
          <p:cNvGrpSpPr/>
          <p:nvPr/>
        </p:nvGrpSpPr>
        <p:grpSpPr>
          <a:xfrm>
            <a:off x="5779742" y="3172629"/>
            <a:ext cx="289039" cy="352833"/>
            <a:chOff x="-24694925" y="3518700"/>
            <a:chExt cx="242625" cy="296175"/>
          </a:xfrm>
        </p:grpSpPr>
        <p:sp>
          <p:nvSpPr>
            <p:cNvPr id="6501" name="Google Shape;6501;p8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87"/>
          <p:cNvGrpSpPr/>
          <p:nvPr/>
        </p:nvGrpSpPr>
        <p:grpSpPr>
          <a:xfrm>
            <a:off x="5779280" y="3622657"/>
            <a:ext cx="289962" cy="352833"/>
            <a:chOff x="-24709100" y="3888875"/>
            <a:chExt cx="243400" cy="296175"/>
          </a:xfrm>
        </p:grpSpPr>
        <p:sp>
          <p:nvSpPr>
            <p:cNvPr id="6506" name="Google Shape;6506;p8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87"/>
          <p:cNvGrpSpPr/>
          <p:nvPr/>
        </p:nvGrpSpPr>
        <p:grpSpPr>
          <a:xfrm>
            <a:off x="7979280" y="2695320"/>
            <a:ext cx="356556" cy="349557"/>
            <a:chOff x="-22863675" y="3131775"/>
            <a:chExt cx="299300" cy="293425"/>
          </a:xfrm>
        </p:grpSpPr>
        <p:sp>
          <p:nvSpPr>
            <p:cNvPr id="6510" name="Google Shape;6510;p8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87"/>
          <p:cNvGrpSpPr/>
          <p:nvPr/>
        </p:nvGrpSpPr>
        <p:grpSpPr>
          <a:xfrm>
            <a:off x="5322144" y="1306499"/>
            <a:ext cx="310602" cy="352803"/>
            <a:chOff x="-28069875" y="3175300"/>
            <a:chExt cx="260725" cy="296150"/>
          </a:xfrm>
        </p:grpSpPr>
        <p:sp>
          <p:nvSpPr>
            <p:cNvPr id="6514" name="Google Shape;6514;p8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3" name="Google Shape;6523;p87"/>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4" name="Google Shape;6524;p87"/>
          <p:cNvGrpSpPr/>
          <p:nvPr/>
        </p:nvGrpSpPr>
        <p:grpSpPr>
          <a:xfrm>
            <a:off x="5363423" y="2213733"/>
            <a:ext cx="228045" cy="351880"/>
            <a:chOff x="-28032075" y="3916450"/>
            <a:chExt cx="191425" cy="295375"/>
          </a:xfrm>
        </p:grpSpPr>
        <p:sp>
          <p:nvSpPr>
            <p:cNvPr id="6525" name="Google Shape;6525;p8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87"/>
          <p:cNvGrpSpPr/>
          <p:nvPr/>
        </p:nvGrpSpPr>
        <p:grpSpPr>
          <a:xfrm>
            <a:off x="7528769" y="1306484"/>
            <a:ext cx="352833" cy="352833"/>
            <a:chOff x="-26201650" y="3176075"/>
            <a:chExt cx="296175" cy="296175"/>
          </a:xfrm>
        </p:grpSpPr>
        <p:sp>
          <p:nvSpPr>
            <p:cNvPr id="6529" name="Google Shape;6529;p8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87"/>
          <p:cNvGrpSpPr/>
          <p:nvPr/>
        </p:nvGrpSpPr>
        <p:grpSpPr>
          <a:xfrm>
            <a:off x="7528293" y="1763705"/>
            <a:ext cx="353786" cy="351880"/>
            <a:chOff x="-26204800" y="3547050"/>
            <a:chExt cx="296975" cy="295375"/>
          </a:xfrm>
        </p:grpSpPr>
        <p:sp>
          <p:nvSpPr>
            <p:cNvPr id="6532" name="Google Shape;6532;p8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4" name="Google Shape;6534;p87"/>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5" name="Google Shape;6535;p87"/>
          <p:cNvGrpSpPr/>
          <p:nvPr/>
        </p:nvGrpSpPr>
        <p:grpSpPr>
          <a:xfrm>
            <a:off x="6199548" y="2693683"/>
            <a:ext cx="345328" cy="352833"/>
            <a:chOff x="-24353875" y="3147725"/>
            <a:chExt cx="289875" cy="296175"/>
          </a:xfrm>
        </p:grpSpPr>
        <p:sp>
          <p:nvSpPr>
            <p:cNvPr id="6536" name="Google Shape;6536;p8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87"/>
          <p:cNvGrpSpPr/>
          <p:nvPr/>
        </p:nvGrpSpPr>
        <p:grpSpPr>
          <a:xfrm>
            <a:off x="6207530" y="3173090"/>
            <a:ext cx="329365" cy="351910"/>
            <a:chOff x="-24344425" y="3519475"/>
            <a:chExt cx="276475" cy="295400"/>
          </a:xfrm>
        </p:grpSpPr>
        <p:sp>
          <p:nvSpPr>
            <p:cNvPr id="6539" name="Google Shape;6539;p8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87"/>
          <p:cNvGrpSpPr/>
          <p:nvPr/>
        </p:nvGrpSpPr>
        <p:grpSpPr>
          <a:xfrm>
            <a:off x="6197210" y="3625010"/>
            <a:ext cx="350004" cy="348128"/>
            <a:chOff x="-24353075" y="3891250"/>
            <a:chExt cx="293800" cy="292225"/>
          </a:xfrm>
        </p:grpSpPr>
        <p:sp>
          <p:nvSpPr>
            <p:cNvPr id="6542" name="Google Shape;6542;p8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87"/>
          <p:cNvGrpSpPr/>
          <p:nvPr/>
        </p:nvGrpSpPr>
        <p:grpSpPr>
          <a:xfrm>
            <a:off x="7980681" y="3173313"/>
            <a:ext cx="353757" cy="351463"/>
            <a:chOff x="-22845575" y="3504075"/>
            <a:chExt cx="296950" cy="295025"/>
          </a:xfrm>
        </p:grpSpPr>
        <p:sp>
          <p:nvSpPr>
            <p:cNvPr id="6545" name="Google Shape;6545;p8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87"/>
          <p:cNvGrpSpPr/>
          <p:nvPr/>
        </p:nvGrpSpPr>
        <p:grpSpPr>
          <a:xfrm>
            <a:off x="5773862" y="1306961"/>
            <a:ext cx="299344" cy="351880"/>
            <a:chOff x="-27691025" y="3175300"/>
            <a:chExt cx="251275" cy="295375"/>
          </a:xfrm>
        </p:grpSpPr>
        <p:sp>
          <p:nvSpPr>
            <p:cNvPr id="6548" name="Google Shape;6548;p8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87"/>
          <p:cNvGrpSpPr/>
          <p:nvPr/>
        </p:nvGrpSpPr>
        <p:grpSpPr>
          <a:xfrm>
            <a:off x="5746179" y="1825637"/>
            <a:ext cx="354710" cy="228015"/>
            <a:chOff x="-27721750" y="3598250"/>
            <a:chExt cx="297750" cy="191400"/>
          </a:xfrm>
        </p:grpSpPr>
        <p:sp>
          <p:nvSpPr>
            <p:cNvPr id="6553" name="Google Shape;6553;p8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87"/>
          <p:cNvGrpSpPr/>
          <p:nvPr/>
        </p:nvGrpSpPr>
        <p:grpSpPr>
          <a:xfrm>
            <a:off x="5747579" y="2219183"/>
            <a:ext cx="351910" cy="340980"/>
            <a:chOff x="-27719400" y="3925600"/>
            <a:chExt cx="295400" cy="286225"/>
          </a:xfrm>
        </p:grpSpPr>
        <p:sp>
          <p:nvSpPr>
            <p:cNvPr id="6556" name="Google Shape;6556;p8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87"/>
          <p:cNvGrpSpPr/>
          <p:nvPr/>
        </p:nvGrpSpPr>
        <p:grpSpPr>
          <a:xfrm>
            <a:off x="7968851" y="1306023"/>
            <a:ext cx="353757" cy="353757"/>
            <a:chOff x="-25834600" y="3176875"/>
            <a:chExt cx="296950" cy="296950"/>
          </a:xfrm>
        </p:grpSpPr>
        <p:sp>
          <p:nvSpPr>
            <p:cNvPr id="6559" name="Google Shape;6559;p8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87"/>
          <p:cNvGrpSpPr/>
          <p:nvPr/>
        </p:nvGrpSpPr>
        <p:grpSpPr>
          <a:xfrm>
            <a:off x="7968851" y="1774024"/>
            <a:ext cx="353757" cy="331241"/>
            <a:chOff x="-25834600" y="3564375"/>
            <a:chExt cx="296950" cy="278050"/>
          </a:xfrm>
        </p:grpSpPr>
        <p:sp>
          <p:nvSpPr>
            <p:cNvPr id="6565" name="Google Shape;6565;p8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87"/>
          <p:cNvGrpSpPr/>
          <p:nvPr/>
        </p:nvGrpSpPr>
        <p:grpSpPr>
          <a:xfrm>
            <a:off x="7966974" y="2213376"/>
            <a:ext cx="357509" cy="352595"/>
            <a:chOff x="-25834600" y="3915850"/>
            <a:chExt cx="300100" cy="295975"/>
          </a:xfrm>
        </p:grpSpPr>
        <p:sp>
          <p:nvSpPr>
            <p:cNvPr id="6574" name="Google Shape;6574;p8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87"/>
          <p:cNvGrpSpPr/>
          <p:nvPr/>
        </p:nvGrpSpPr>
        <p:grpSpPr>
          <a:xfrm>
            <a:off x="6702402" y="2694606"/>
            <a:ext cx="228968" cy="350987"/>
            <a:chOff x="-23930925" y="3149300"/>
            <a:chExt cx="192200" cy="294625"/>
          </a:xfrm>
        </p:grpSpPr>
        <p:sp>
          <p:nvSpPr>
            <p:cNvPr id="6578" name="Google Shape;6578;p8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87"/>
          <p:cNvGrpSpPr/>
          <p:nvPr/>
        </p:nvGrpSpPr>
        <p:grpSpPr>
          <a:xfrm>
            <a:off x="6659232" y="3173090"/>
            <a:ext cx="315307" cy="351910"/>
            <a:chOff x="-23962425" y="3519475"/>
            <a:chExt cx="264675" cy="295400"/>
          </a:xfrm>
        </p:grpSpPr>
        <p:sp>
          <p:nvSpPr>
            <p:cNvPr id="6583" name="Google Shape;6583;p8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5" name="Google Shape;6585;p87"/>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6" name="Google Shape;6586;p87"/>
          <p:cNvGrpSpPr/>
          <p:nvPr/>
        </p:nvGrpSpPr>
        <p:grpSpPr>
          <a:xfrm>
            <a:off x="8037908" y="3623134"/>
            <a:ext cx="239302" cy="351880"/>
            <a:chOff x="-22788075" y="3904625"/>
            <a:chExt cx="200875" cy="295375"/>
          </a:xfrm>
        </p:grpSpPr>
        <p:sp>
          <p:nvSpPr>
            <p:cNvPr id="6587" name="Google Shape;6587;p8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87"/>
          <p:cNvGrpSpPr/>
          <p:nvPr/>
        </p:nvGrpSpPr>
        <p:grpSpPr>
          <a:xfrm>
            <a:off x="6193206" y="1306499"/>
            <a:ext cx="354710" cy="352803"/>
            <a:chOff x="-27351575" y="3175300"/>
            <a:chExt cx="297750" cy="296150"/>
          </a:xfrm>
        </p:grpSpPr>
        <p:sp>
          <p:nvSpPr>
            <p:cNvPr id="6592" name="Google Shape;6592;p8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87"/>
          <p:cNvGrpSpPr/>
          <p:nvPr/>
        </p:nvGrpSpPr>
        <p:grpSpPr>
          <a:xfrm>
            <a:off x="6235914" y="1763109"/>
            <a:ext cx="269293" cy="353072"/>
            <a:chOff x="-27313750" y="3545275"/>
            <a:chExt cx="226050" cy="296375"/>
          </a:xfrm>
        </p:grpSpPr>
        <p:sp>
          <p:nvSpPr>
            <p:cNvPr id="6597" name="Google Shape;6597;p8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87"/>
          <p:cNvGrpSpPr/>
          <p:nvPr/>
        </p:nvGrpSpPr>
        <p:grpSpPr>
          <a:xfrm>
            <a:off x="6193206" y="2211380"/>
            <a:ext cx="354710" cy="356586"/>
            <a:chOff x="-27351575" y="3915650"/>
            <a:chExt cx="297750" cy="299325"/>
          </a:xfrm>
        </p:grpSpPr>
        <p:sp>
          <p:nvSpPr>
            <p:cNvPr id="6601" name="Google Shape;6601;p8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87"/>
          <p:cNvGrpSpPr/>
          <p:nvPr/>
        </p:nvGrpSpPr>
        <p:grpSpPr>
          <a:xfrm>
            <a:off x="4880696" y="2693579"/>
            <a:ext cx="319060" cy="353042"/>
            <a:chOff x="-25445525" y="3175900"/>
            <a:chExt cx="267825" cy="296350"/>
          </a:xfrm>
        </p:grpSpPr>
        <p:sp>
          <p:nvSpPr>
            <p:cNvPr id="6604" name="Google Shape;6604;p8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87"/>
          <p:cNvGrpSpPr/>
          <p:nvPr/>
        </p:nvGrpSpPr>
        <p:grpSpPr>
          <a:xfrm>
            <a:off x="4862410" y="3183902"/>
            <a:ext cx="355633" cy="330288"/>
            <a:chOff x="-25465200" y="3565175"/>
            <a:chExt cx="298525" cy="277250"/>
          </a:xfrm>
        </p:grpSpPr>
        <p:sp>
          <p:nvSpPr>
            <p:cNvPr id="6608" name="Google Shape;6608;p8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87"/>
          <p:cNvGrpSpPr/>
          <p:nvPr/>
        </p:nvGrpSpPr>
        <p:grpSpPr>
          <a:xfrm>
            <a:off x="4861948" y="3623432"/>
            <a:ext cx="356556" cy="351285"/>
            <a:chOff x="-25465200" y="3916150"/>
            <a:chExt cx="299300" cy="294875"/>
          </a:xfrm>
        </p:grpSpPr>
        <p:sp>
          <p:nvSpPr>
            <p:cNvPr id="6611" name="Google Shape;6611;p8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87"/>
          <p:cNvGrpSpPr/>
          <p:nvPr/>
        </p:nvGrpSpPr>
        <p:grpSpPr>
          <a:xfrm>
            <a:off x="7089388" y="2693698"/>
            <a:ext cx="351880" cy="352803"/>
            <a:chOff x="-23615075" y="3148525"/>
            <a:chExt cx="295375" cy="296150"/>
          </a:xfrm>
        </p:grpSpPr>
        <p:sp>
          <p:nvSpPr>
            <p:cNvPr id="6614" name="Google Shape;6614;p8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8" name="Google Shape;6618;p87"/>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9" name="Google Shape;6619;p87"/>
          <p:cNvGrpSpPr/>
          <p:nvPr/>
        </p:nvGrpSpPr>
        <p:grpSpPr>
          <a:xfrm>
            <a:off x="7088911" y="3632977"/>
            <a:ext cx="352833" cy="332194"/>
            <a:chOff x="-23615075" y="3906200"/>
            <a:chExt cx="296175" cy="278850"/>
          </a:xfrm>
        </p:grpSpPr>
        <p:sp>
          <p:nvSpPr>
            <p:cNvPr id="6620" name="Google Shape;6620;p8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3" name="Google Shape;6623;p87"/>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4" name="Google Shape;6624;p87"/>
          <p:cNvGrpSpPr/>
          <p:nvPr/>
        </p:nvGrpSpPr>
        <p:grpSpPr>
          <a:xfrm>
            <a:off x="6637880" y="1306618"/>
            <a:ext cx="353757" cy="352565"/>
            <a:chOff x="-26980600" y="3175500"/>
            <a:chExt cx="296950" cy="295950"/>
          </a:xfrm>
        </p:grpSpPr>
        <p:sp>
          <p:nvSpPr>
            <p:cNvPr id="6625" name="Google Shape;6625;p8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8" name="Google Shape;6628;p87"/>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9" name="Google Shape;6629;p87"/>
          <p:cNvGrpSpPr/>
          <p:nvPr/>
        </p:nvGrpSpPr>
        <p:grpSpPr>
          <a:xfrm>
            <a:off x="6638357" y="2245154"/>
            <a:ext cx="352803" cy="289039"/>
            <a:chOff x="-26981375" y="3951875"/>
            <a:chExt cx="296150" cy="242625"/>
          </a:xfrm>
        </p:grpSpPr>
        <p:sp>
          <p:nvSpPr>
            <p:cNvPr id="6630" name="Google Shape;6630;p8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87"/>
          <p:cNvGrpSpPr/>
          <p:nvPr/>
        </p:nvGrpSpPr>
        <p:grpSpPr>
          <a:xfrm>
            <a:off x="5303399" y="2692745"/>
            <a:ext cx="351910" cy="354710"/>
            <a:chOff x="-25094250" y="3176075"/>
            <a:chExt cx="295400" cy="297750"/>
          </a:xfrm>
        </p:grpSpPr>
        <p:sp>
          <p:nvSpPr>
            <p:cNvPr id="6634" name="Google Shape;6634;p8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87"/>
          <p:cNvGrpSpPr/>
          <p:nvPr/>
        </p:nvGrpSpPr>
        <p:grpSpPr>
          <a:xfrm>
            <a:off x="5303399" y="3173106"/>
            <a:ext cx="351910" cy="351880"/>
            <a:chOff x="-25094250" y="3547050"/>
            <a:chExt cx="295400" cy="295375"/>
          </a:xfrm>
        </p:grpSpPr>
        <p:sp>
          <p:nvSpPr>
            <p:cNvPr id="6638" name="Google Shape;6638;p8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3" name="Google Shape;6643;p87"/>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4" name="Google Shape;6644;p87"/>
          <p:cNvGrpSpPr/>
          <p:nvPr/>
        </p:nvGrpSpPr>
        <p:grpSpPr>
          <a:xfrm>
            <a:off x="7535476" y="2693698"/>
            <a:ext cx="352803" cy="352803"/>
            <a:chOff x="-23245675" y="3148525"/>
            <a:chExt cx="296150" cy="296150"/>
          </a:xfrm>
        </p:grpSpPr>
        <p:sp>
          <p:nvSpPr>
            <p:cNvPr id="6645" name="Google Shape;6645;p8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8" name="Google Shape;6648;p87"/>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9" name="Google Shape;6649;p87"/>
          <p:cNvGrpSpPr/>
          <p:nvPr/>
        </p:nvGrpSpPr>
        <p:grpSpPr>
          <a:xfrm>
            <a:off x="7535938" y="3622672"/>
            <a:ext cx="351880" cy="352803"/>
            <a:chOff x="-23244900" y="3888100"/>
            <a:chExt cx="295375" cy="296150"/>
          </a:xfrm>
        </p:grpSpPr>
        <p:sp>
          <p:nvSpPr>
            <p:cNvPr id="6650" name="Google Shape;6650;p8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1" name="Google Shape;6661;p87"/>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7"/>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663" name="Google Shape;6663;p87"/>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67" name="Shape 6667"/>
        <p:cNvGrpSpPr/>
        <p:nvPr/>
      </p:nvGrpSpPr>
      <p:grpSpPr>
        <a:xfrm>
          <a:off x="0" y="0"/>
          <a:ext cx="0" cy="0"/>
          <a:chOff x="0" y="0"/>
          <a:chExt cx="0" cy="0"/>
        </a:xfrm>
      </p:grpSpPr>
      <p:sp>
        <p:nvSpPr>
          <p:cNvPr id="6668" name="Google Shape;6668;p88"/>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9" name="Google Shape;6669;p88"/>
          <p:cNvGrpSpPr/>
          <p:nvPr/>
        </p:nvGrpSpPr>
        <p:grpSpPr>
          <a:xfrm>
            <a:off x="850004" y="1823018"/>
            <a:ext cx="367261" cy="367261"/>
            <a:chOff x="-65145700" y="3727425"/>
            <a:chExt cx="317425" cy="317425"/>
          </a:xfrm>
        </p:grpSpPr>
        <p:sp>
          <p:nvSpPr>
            <p:cNvPr id="6670" name="Google Shape;6670;p8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88"/>
          <p:cNvGrpSpPr/>
          <p:nvPr/>
        </p:nvGrpSpPr>
        <p:grpSpPr>
          <a:xfrm>
            <a:off x="853201" y="2251933"/>
            <a:ext cx="360868" cy="367261"/>
            <a:chOff x="-65144125" y="4094450"/>
            <a:chExt cx="311900" cy="317425"/>
          </a:xfrm>
        </p:grpSpPr>
        <p:sp>
          <p:nvSpPr>
            <p:cNvPr id="6673" name="Google Shape;6673;p8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6" name="Google Shape;6676;p88"/>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7" name="Google Shape;6677;p88"/>
          <p:cNvGrpSpPr/>
          <p:nvPr/>
        </p:nvGrpSpPr>
        <p:grpSpPr>
          <a:xfrm>
            <a:off x="3056770" y="1822628"/>
            <a:ext cx="370645" cy="368042"/>
            <a:chOff x="-63250675" y="3744075"/>
            <a:chExt cx="320350" cy="318100"/>
          </a:xfrm>
        </p:grpSpPr>
        <p:sp>
          <p:nvSpPr>
            <p:cNvPr id="6678" name="Google Shape;6678;p8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88"/>
          <p:cNvGrpSpPr/>
          <p:nvPr/>
        </p:nvGrpSpPr>
        <p:grpSpPr>
          <a:xfrm>
            <a:off x="3058462" y="2251933"/>
            <a:ext cx="367261" cy="367261"/>
            <a:chOff x="-63250675" y="4110200"/>
            <a:chExt cx="317425" cy="317425"/>
          </a:xfrm>
        </p:grpSpPr>
        <p:sp>
          <p:nvSpPr>
            <p:cNvPr id="6682" name="Google Shape;6682;p8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88"/>
          <p:cNvGrpSpPr/>
          <p:nvPr/>
        </p:nvGrpSpPr>
        <p:grpSpPr>
          <a:xfrm>
            <a:off x="1737509" y="2749028"/>
            <a:ext cx="359075" cy="358844"/>
            <a:chOff x="-61351725" y="3372400"/>
            <a:chExt cx="310350" cy="310150"/>
          </a:xfrm>
        </p:grpSpPr>
        <p:sp>
          <p:nvSpPr>
            <p:cNvPr id="6692" name="Google Shape;6692;p8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88"/>
          <p:cNvGrpSpPr/>
          <p:nvPr/>
        </p:nvGrpSpPr>
        <p:grpSpPr>
          <a:xfrm>
            <a:off x="1733864" y="3212084"/>
            <a:ext cx="366364" cy="333534"/>
            <a:chOff x="-61354875" y="3751050"/>
            <a:chExt cx="316650" cy="288275"/>
          </a:xfrm>
        </p:grpSpPr>
        <p:sp>
          <p:nvSpPr>
            <p:cNvPr id="6696" name="Google Shape;6696;p8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88"/>
          <p:cNvGrpSpPr/>
          <p:nvPr/>
        </p:nvGrpSpPr>
        <p:grpSpPr>
          <a:xfrm>
            <a:off x="1733864" y="3653724"/>
            <a:ext cx="366364" cy="367290"/>
            <a:chOff x="-61354875" y="4101525"/>
            <a:chExt cx="316650" cy="317450"/>
          </a:xfrm>
        </p:grpSpPr>
        <p:sp>
          <p:nvSpPr>
            <p:cNvPr id="6700" name="Google Shape;6700;p8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88"/>
          <p:cNvGrpSpPr/>
          <p:nvPr/>
        </p:nvGrpSpPr>
        <p:grpSpPr>
          <a:xfrm>
            <a:off x="3950299" y="2745600"/>
            <a:ext cx="368157" cy="365699"/>
            <a:chOff x="-59470075" y="3308975"/>
            <a:chExt cx="318200" cy="316075"/>
          </a:xfrm>
        </p:grpSpPr>
        <p:sp>
          <p:nvSpPr>
            <p:cNvPr id="6703" name="Google Shape;6703;p8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88"/>
          <p:cNvGrpSpPr/>
          <p:nvPr/>
        </p:nvGrpSpPr>
        <p:grpSpPr>
          <a:xfrm>
            <a:off x="1295729" y="1381305"/>
            <a:ext cx="367261" cy="364686"/>
            <a:chOff x="-64781025" y="3361050"/>
            <a:chExt cx="317425" cy="315200"/>
          </a:xfrm>
        </p:grpSpPr>
        <p:sp>
          <p:nvSpPr>
            <p:cNvPr id="6713" name="Google Shape;6713;p8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7" name="Google Shape;6717;p88"/>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8"/>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8"/>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0" name="Google Shape;6720;p88"/>
          <p:cNvGrpSpPr/>
          <p:nvPr/>
        </p:nvGrpSpPr>
        <p:grpSpPr>
          <a:xfrm>
            <a:off x="3500129" y="1822744"/>
            <a:ext cx="382765" cy="367810"/>
            <a:chOff x="-62890750" y="3747425"/>
            <a:chExt cx="330825" cy="317900"/>
          </a:xfrm>
        </p:grpSpPr>
        <p:sp>
          <p:nvSpPr>
            <p:cNvPr id="6721" name="Google Shape;6721;p8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88"/>
          <p:cNvGrpSpPr/>
          <p:nvPr/>
        </p:nvGrpSpPr>
        <p:grpSpPr>
          <a:xfrm>
            <a:off x="3507881" y="2252381"/>
            <a:ext cx="367261" cy="366364"/>
            <a:chOff x="-62884425" y="4111775"/>
            <a:chExt cx="317425" cy="316650"/>
          </a:xfrm>
        </p:grpSpPr>
        <p:sp>
          <p:nvSpPr>
            <p:cNvPr id="6736" name="Google Shape;6736;p8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88"/>
          <p:cNvGrpSpPr/>
          <p:nvPr/>
        </p:nvGrpSpPr>
        <p:grpSpPr>
          <a:xfrm>
            <a:off x="2180515" y="2748450"/>
            <a:ext cx="365438" cy="360001"/>
            <a:chOff x="-60991775" y="3376900"/>
            <a:chExt cx="315850" cy="311150"/>
          </a:xfrm>
        </p:grpSpPr>
        <p:sp>
          <p:nvSpPr>
            <p:cNvPr id="6739" name="Google Shape;6739;p8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88"/>
          <p:cNvGrpSpPr/>
          <p:nvPr/>
        </p:nvGrpSpPr>
        <p:grpSpPr>
          <a:xfrm>
            <a:off x="2180052" y="3199314"/>
            <a:ext cx="366364" cy="359075"/>
            <a:chOff x="-60988625" y="3740800"/>
            <a:chExt cx="316650" cy="310350"/>
          </a:xfrm>
        </p:grpSpPr>
        <p:sp>
          <p:nvSpPr>
            <p:cNvPr id="6743" name="Google Shape;6743;p8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88"/>
          <p:cNvGrpSpPr/>
          <p:nvPr/>
        </p:nvGrpSpPr>
        <p:grpSpPr>
          <a:xfrm>
            <a:off x="2180052" y="3654765"/>
            <a:ext cx="366364" cy="365207"/>
            <a:chOff x="-60987850" y="4100950"/>
            <a:chExt cx="316650" cy="315650"/>
          </a:xfrm>
        </p:grpSpPr>
        <p:sp>
          <p:nvSpPr>
            <p:cNvPr id="6747" name="Google Shape;6747;p8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88"/>
          <p:cNvGrpSpPr/>
          <p:nvPr/>
        </p:nvGrpSpPr>
        <p:grpSpPr>
          <a:xfrm>
            <a:off x="3949836" y="3200225"/>
            <a:ext cx="369083" cy="357253"/>
            <a:chOff x="-59447250" y="3706150"/>
            <a:chExt cx="319000" cy="308775"/>
          </a:xfrm>
        </p:grpSpPr>
        <p:sp>
          <p:nvSpPr>
            <p:cNvPr id="6753" name="Google Shape;6753;p8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88"/>
          <p:cNvGrpSpPr/>
          <p:nvPr/>
        </p:nvGrpSpPr>
        <p:grpSpPr>
          <a:xfrm>
            <a:off x="1738564" y="1381536"/>
            <a:ext cx="368186" cy="364224"/>
            <a:chOff x="-64406125" y="3362225"/>
            <a:chExt cx="318225" cy="314800"/>
          </a:xfrm>
        </p:grpSpPr>
        <p:sp>
          <p:nvSpPr>
            <p:cNvPr id="6758" name="Google Shape;6758;p8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0" name="Google Shape;6760;p88"/>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1" name="Google Shape;6761;p88"/>
          <p:cNvGrpSpPr/>
          <p:nvPr/>
        </p:nvGrpSpPr>
        <p:grpSpPr>
          <a:xfrm>
            <a:off x="1739027" y="2252381"/>
            <a:ext cx="367261" cy="366364"/>
            <a:chOff x="-64410850" y="4094450"/>
            <a:chExt cx="317425" cy="316650"/>
          </a:xfrm>
        </p:grpSpPr>
        <p:sp>
          <p:nvSpPr>
            <p:cNvPr id="6762" name="Google Shape;6762;p8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5" name="Google Shape;6765;p88"/>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6" name="Google Shape;6766;p88"/>
          <p:cNvGrpSpPr/>
          <p:nvPr/>
        </p:nvGrpSpPr>
        <p:grpSpPr>
          <a:xfrm>
            <a:off x="3960575" y="1822454"/>
            <a:ext cx="365467" cy="368389"/>
            <a:chOff x="-62516625" y="3743175"/>
            <a:chExt cx="315875" cy="318400"/>
          </a:xfrm>
        </p:grpSpPr>
        <p:sp>
          <p:nvSpPr>
            <p:cNvPr id="6767" name="Google Shape;6767;p8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88"/>
          <p:cNvGrpSpPr/>
          <p:nvPr/>
        </p:nvGrpSpPr>
        <p:grpSpPr>
          <a:xfrm>
            <a:off x="3967415" y="2272426"/>
            <a:ext cx="351786" cy="326274"/>
            <a:chOff x="-62511900" y="4129100"/>
            <a:chExt cx="304050" cy="282000"/>
          </a:xfrm>
        </p:grpSpPr>
        <p:sp>
          <p:nvSpPr>
            <p:cNvPr id="6770" name="Google Shape;6770;p8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88"/>
          <p:cNvGrpSpPr/>
          <p:nvPr/>
        </p:nvGrpSpPr>
        <p:grpSpPr>
          <a:xfrm>
            <a:off x="2645537" y="2744820"/>
            <a:ext cx="310770" cy="367261"/>
            <a:chOff x="-60597975" y="3367475"/>
            <a:chExt cx="268600" cy="317425"/>
          </a:xfrm>
        </p:grpSpPr>
        <p:sp>
          <p:nvSpPr>
            <p:cNvPr id="6776" name="Google Shape;6776;p8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1" name="Google Shape;6781;p88"/>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2" name="Google Shape;6782;p88"/>
          <p:cNvGrpSpPr/>
          <p:nvPr/>
        </p:nvGrpSpPr>
        <p:grpSpPr>
          <a:xfrm>
            <a:off x="2617740" y="3706136"/>
            <a:ext cx="366364" cy="262465"/>
            <a:chOff x="-60621600" y="4145650"/>
            <a:chExt cx="316650" cy="226850"/>
          </a:xfrm>
        </p:grpSpPr>
        <p:sp>
          <p:nvSpPr>
            <p:cNvPr id="6783" name="Google Shape;6783;p8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88"/>
          <p:cNvGrpSpPr/>
          <p:nvPr/>
        </p:nvGrpSpPr>
        <p:grpSpPr>
          <a:xfrm>
            <a:off x="3954392" y="3654635"/>
            <a:ext cx="359972" cy="365467"/>
            <a:chOff x="-59400775" y="4084200"/>
            <a:chExt cx="311125" cy="315875"/>
          </a:xfrm>
        </p:grpSpPr>
        <p:sp>
          <p:nvSpPr>
            <p:cNvPr id="6787" name="Google Shape;6787;p8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88"/>
          <p:cNvGrpSpPr/>
          <p:nvPr/>
        </p:nvGrpSpPr>
        <p:grpSpPr>
          <a:xfrm>
            <a:off x="2178486" y="1380466"/>
            <a:ext cx="365438" cy="366364"/>
            <a:chOff x="-64044600" y="3360375"/>
            <a:chExt cx="315850" cy="316650"/>
          </a:xfrm>
        </p:grpSpPr>
        <p:sp>
          <p:nvSpPr>
            <p:cNvPr id="6794" name="Google Shape;6794;p8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88"/>
          <p:cNvGrpSpPr/>
          <p:nvPr/>
        </p:nvGrpSpPr>
        <p:grpSpPr>
          <a:xfrm>
            <a:off x="2204909" y="1823018"/>
            <a:ext cx="312592" cy="367261"/>
            <a:chOff x="-64022550" y="3727425"/>
            <a:chExt cx="270175" cy="317425"/>
          </a:xfrm>
        </p:grpSpPr>
        <p:sp>
          <p:nvSpPr>
            <p:cNvPr id="6798" name="Google Shape;6798;p8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88"/>
          <p:cNvGrpSpPr/>
          <p:nvPr/>
        </p:nvGrpSpPr>
        <p:grpSpPr>
          <a:xfrm>
            <a:off x="2229047" y="2251918"/>
            <a:ext cx="264317" cy="367290"/>
            <a:chOff x="-64001300" y="4093650"/>
            <a:chExt cx="228450" cy="317450"/>
          </a:xfrm>
        </p:grpSpPr>
        <p:sp>
          <p:nvSpPr>
            <p:cNvPr id="6802" name="Google Shape;6802;p8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88"/>
          <p:cNvGrpSpPr/>
          <p:nvPr/>
        </p:nvGrpSpPr>
        <p:grpSpPr>
          <a:xfrm>
            <a:off x="848051" y="2745210"/>
            <a:ext cx="359972" cy="366480"/>
            <a:chOff x="-62148800" y="3377700"/>
            <a:chExt cx="311125" cy="316750"/>
          </a:xfrm>
        </p:grpSpPr>
        <p:sp>
          <p:nvSpPr>
            <p:cNvPr id="6807" name="Google Shape;6807;p8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88"/>
          <p:cNvGrpSpPr/>
          <p:nvPr/>
        </p:nvGrpSpPr>
        <p:grpSpPr>
          <a:xfrm>
            <a:off x="843958" y="3195207"/>
            <a:ext cx="368157" cy="367290"/>
            <a:chOff x="-62154300" y="3743950"/>
            <a:chExt cx="318200" cy="317450"/>
          </a:xfrm>
        </p:grpSpPr>
        <p:sp>
          <p:nvSpPr>
            <p:cNvPr id="6810" name="Google Shape;6810;p8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88"/>
          <p:cNvGrpSpPr/>
          <p:nvPr/>
        </p:nvGrpSpPr>
        <p:grpSpPr>
          <a:xfrm>
            <a:off x="843944" y="3654187"/>
            <a:ext cx="368186" cy="366364"/>
            <a:chOff x="-62151950" y="4111775"/>
            <a:chExt cx="318225" cy="316650"/>
          </a:xfrm>
        </p:grpSpPr>
        <p:sp>
          <p:nvSpPr>
            <p:cNvPr id="6813" name="Google Shape;6813;p8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88"/>
          <p:cNvGrpSpPr/>
          <p:nvPr/>
        </p:nvGrpSpPr>
        <p:grpSpPr>
          <a:xfrm>
            <a:off x="3062568" y="2744733"/>
            <a:ext cx="368157" cy="367434"/>
            <a:chOff x="-60254550" y="3367325"/>
            <a:chExt cx="318200" cy="317575"/>
          </a:xfrm>
        </p:grpSpPr>
        <p:sp>
          <p:nvSpPr>
            <p:cNvPr id="6818" name="Google Shape;6818;p8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88"/>
          <p:cNvGrpSpPr/>
          <p:nvPr/>
        </p:nvGrpSpPr>
        <p:grpSpPr>
          <a:xfrm>
            <a:off x="3063465" y="3195727"/>
            <a:ext cx="366364" cy="366248"/>
            <a:chOff x="-60255350" y="3733825"/>
            <a:chExt cx="316650" cy="316550"/>
          </a:xfrm>
        </p:grpSpPr>
        <p:sp>
          <p:nvSpPr>
            <p:cNvPr id="6823" name="Google Shape;6823;p8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88"/>
          <p:cNvGrpSpPr/>
          <p:nvPr/>
        </p:nvGrpSpPr>
        <p:grpSpPr>
          <a:xfrm>
            <a:off x="3091262" y="3654635"/>
            <a:ext cx="310770" cy="365467"/>
            <a:chOff x="-60232500" y="4101525"/>
            <a:chExt cx="268600" cy="315875"/>
          </a:xfrm>
        </p:grpSpPr>
        <p:sp>
          <p:nvSpPr>
            <p:cNvPr id="6831" name="Google Shape;6831;p8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3" name="Google Shape;6833;p88"/>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4" name="Google Shape;6834;p88"/>
          <p:cNvGrpSpPr/>
          <p:nvPr/>
        </p:nvGrpSpPr>
        <p:grpSpPr>
          <a:xfrm>
            <a:off x="2624262" y="1380466"/>
            <a:ext cx="368186" cy="366364"/>
            <a:chOff x="-63679950" y="3360375"/>
            <a:chExt cx="318225" cy="316650"/>
          </a:xfrm>
        </p:grpSpPr>
        <p:sp>
          <p:nvSpPr>
            <p:cNvPr id="6835" name="Google Shape;6835;p8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9" name="Google Shape;6839;p88"/>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0" name="Google Shape;6840;p88"/>
          <p:cNvGrpSpPr/>
          <p:nvPr/>
        </p:nvGrpSpPr>
        <p:grpSpPr>
          <a:xfrm>
            <a:off x="2622889" y="2251803"/>
            <a:ext cx="370934" cy="367521"/>
            <a:chOff x="-63679950" y="4093450"/>
            <a:chExt cx="320600" cy="317650"/>
          </a:xfrm>
        </p:grpSpPr>
        <p:sp>
          <p:nvSpPr>
            <p:cNvPr id="6841" name="Google Shape;6841;p8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88"/>
          <p:cNvGrpSpPr/>
          <p:nvPr/>
        </p:nvGrpSpPr>
        <p:grpSpPr>
          <a:xfrm>
            <a:off x="1283006" y="2744805"/>
            <a:ext cx="366364" cy="367290"/>
            <a:chOff x="-61784125" y="3377700"/>
            <a:chExt cx="316650" cy="317450"/>
          </a:xfrm>
        </p:grpSpPr>
        <p:sp>
          <p:nvSpPr>
            <p:cNvPr id="6845" name="Google Shape;6845;p8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88"/>
          <p:cNvGrpSpPr/>
          <p:nvPr/>
        </p:nvGrpSpPr>
        <p:grpSpPr>
          <a:xfrm>
            <a:off x="1283006" y="3195207"/>
            <a:ext cx="366364" cy="367290"/>
            <a:chOff x="-61783350" y="3743950"/>
            <a:chExt cx="316650" cy="317450"/>
          </a:xfrm>
        </p:grpSpPr>
        <p:sp>
          <p:nvSpPr>
            <p:cNvPr id="6853" name="Google Shape;6853;p8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5" name="Google Shape;6855;p88"/>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8"/>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8"/>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8" name="Google Shape;6858;p88"/>
          <p:cNvGrpSpPr/>
          <p:nvPr/>
        </p:nvGrpSpPr>
        <p:grpSpPr>
          <a:xfrm>
            <a:off x="3504430" y="3655040"/>
            <a:ext cx="369112" cy="364657"/>
            <a:chOff x="-59869425" y="4102225"/>
            <a:chExt cx="319025" cy="315175"/>
          </a:xfrm>
        </p:grpSpPr>
        <p:sp>
          <p:nvSpPr>
            <p:cNvPr id="6859" name="Google Shape;6859;p8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88"/>
          <p:cNvGrpSpPr/>
          <p:nvPr/>
        </p:nvGrpSpPr>
        <p:grpSpPr>
          <a:xfrm>
            <a:off x="2623233" y="4123862"/>
            <a:ext cx="366364" cy="365467"/>
            <a:chOff x="-59029025" y="3711650"/>
            <a:chExt cx="316650" cy="315875"/>
          </a:xfrm>
        </p:grpSpPr>
        <p:sp>
          <p:nvSpPr>
            <p:cNvPr id="6864" name="Google Shape;6864;p8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88"/>
          <p:cNvGrpSpPr/>
          <p:nvPr/>
        </p:nvGrpSpPr>
        <p:grpSpPr>
          <a:xfrm>
            <a:off x="4859311" y="1379917"/>
            <a:ext cx="351940" cy="348188"/>
            <a:chOff x="581525" y="3254850"/>
            <a:chExt cx="297750" cy="294575"/>
          </a:xfrm>
        </p:grpSpPr>
        <p:sp>
          <p:nvSpPr>
            <p:cNvPr id="6872" name="Google Shape;6872;p8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88"/>
          <p:cNvGrpSpPr/>
          <p:nvPr/>
        </p:nvGrpSpPr>
        <p:grpSpPr>
          <a:xfrm>
            <a:off x="4858380" y="1818853"/>
            <a:ext cx="353802" cy="351497"/>
            <a:chOff x="580725" y="3617925"/>
            <a:chExt cx="299325" cy="297375"/>
          </a:xfrm>
        </p:grpSpPr>
        <p:sp>
          <p:nvSpPr>
            <p:cNvPr id="6876" name="Google Shape;6876;p8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88"/>
          <p:cNvGrpSpPr/>
          <p:nvPr/>
        </p:nvGrpSpPr>
        <p:grpSpPr>
          <a:xfrm>
            <a:off x="4860242" y="2266043"/>
            <a:ext cx="350079" cy="350079"/>
            <a:chOff x="583100" y="3982600"/>
            <a:chExt cx="296175" cy="296175"/>
          </a:xfrm>
        </p:grpSpPr>
        <p:sp>
          <p:nvSpPr>
            <p:cNvPr id="6882" name="Google Shape;6882;p8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9" name="Google Shape;6889;p88"/>
          <p:cNvGrpSpPr/>
          <p:nvPr/>
        </p:nvGrpSpPr>
        <p:grpSpPr>
          <a:xfrm>
            <a:off x="7092856" y="1379667"/>
            <a:ext cx="307231" cy="348690"/>
            <a:chOff x="2423775" y="3226875"/>
            <a:chExt cx="259925" cy="295000"/>
          </a:xfrm>
        </p:grpSpPr>
        <p:sp>
          <p:nvSpPr>
            <p:cNvPr id="6890" name="Google Shape;6890;p8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88"/>
          <p:cNvGrpSpPr/>
          <p:nvPr/>
        </p:nvGrpSpPr>
        <p:grpSpPr>
          <a:xfrm>
            <a:off x="7070043" y="1820952"/>
            <a:ext cx="352857" cy="347301"/>
            <a:chOff x="2404875" y="3592725"/>
            <a:chExt cx="298525" cy="293825"/>
          </a:xfrm>
        </p:grpSpPr>
        <p:sp>
          <p:nvSpPr>
            <p:cNvPr id="6894" name="Google Shape;6894;p8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88"/>
          <p:cNvGrpSpPr/>
          <p:nvPr/>
        </p:nvGrpSpPr>
        <p:grpSpPr>
          <a:xfrm>
            <a:off x="7070974" y="2266517"/>
            <a:ext cx="350995" cy="349133"/>
            <a:chOff x="2404875" y="3955825"/>
            <a:chExt cx="296950" cy="295375"/>
          </a:xfrm>
        </p:grpSpPr>
        <p:sp>
          <p:nvSpPr>
            <p:cNvPr id="6898" name="Google Shape;6898;p8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88"/>
          <p:cNvGrpSpPr/>
          <p:nvPr/>
        </p:nvGrpSpPr>
        <p:grpSpPr>
          <a:xfrm>
            <a:off x="5764954" y="2730711"/>
            <a:ext cx="349163" cy="350079"/>
            <a:chOff x="4263650" y="3235150"/>
            <a:chExt cx="295400" cy="296175"/>
          </a:xfrm>
        </p:grpSpPr>
        <p:sp>
          <p:nvSpPr>
            <p:cNvPr id="6903" name="Google Shape;6903;p8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88"/>
          <p:cNvGrpSpPr/>
          <p:nvPr/>
        </p:nvGrpSpPr>
        <p:grpSpPr>
          <a:xfrm>
            <a:off x="5762634" y="3189872"/>
            <a:ext cx="353802" cy="327739"/>
            <a:chOff x="4266025" y="3609275"/>
            <a:chExt cx="299325" cy="277275"/>
          </a:xfrm>
        </p:grpSpPr>
        <p:sp>
          <p:nvSpPr>
            <p:cNvPr id="6909" name="Google Shape;6909;p8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88"/>
          <p:cNvGrpSpPr/>
          <p:nvPr/>
        </p:nvGrpSpPr>
        <p:grpSpPr>
          <a:xfrm>
            <a:off x="5763092" y="3655259"/>
            <a:ext cx="352886" cy="349133"/>
            <a:chOff x="4263650" y="3963700"/>
            <a:chExt cx="298550" cy="295375"/>
          </a:xfrm>
        </p:grpSpPr>
        <p:sp>
          <p:nvSpPr>
            <p:cNvPr id="6912" name="Google Shape;6912;p8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88"/>
          <p:cNvGrpSpPr/>
          <p:nvPr/>
        </p:nvGrpSpPr>
        <p:grpSpPr>
          <a:xfrm>
            <a:off x="8041429" y="2730711"/>
            <a:ext cx="226264" cy="350079"/>
            <a:chOff x="6164975" y="3211525"/>
            <a:chExt cx="191425" cy="296175"/>
          </a:xfrm>
        </p:grpSpPr>
        <p:sp>
          <p:nvSpPr>
            <p:cNvPr id="6920" name="Google Shape;6920;p8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88"/>
          <p:cNvGrpSpPr/>
          <p:nvPr/>
        </p:nvGrpSpPr>
        <p:grpSpPr>
          <a:xfrm>
            <a:off x="5303466" y="1378987"/>
            <a:ext cx="352886" cy="350049"/>
            <a:chOff x="946175" y="3253275"/>
            <a:chExt cx="298550" cy="296150"/>
          </a:xfrm>
        </p:grpSpPr>
        <p:sp>
          <p:nvSpPr>
            <p:cNvPr id="6928" name="Google Shape;6928;p8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88"/>
          <p:cNvGrpSpPr/>
          <p:nvPr/>
        </p:nvGrpSpPr>
        <p:grpSpPr>
          <a:xfrm>
            <a:off x="5304397" y="1820951"/>
            <a:ext cx="351024" cy="347301"/>
            <a:chOff x="946175" y="3619500"/>
            <a:chExt cx="296975" cy="293825"/>
          </a:xfrm>
        </p:grpSpPr>
        <p:sp>
          <p:nvSpPr>
            <p:cNvPr id="6934" name="Google Shape;6934;p8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88"/>
          <p:cNvGrpSpPr/>
          <p:nvPr/>
        </p:nvGrpSpPr>
        <p:grpSpPr>
          <a:xfrm>
            <a:off x="5303939" y="2265585"/>
            <a:ext cx="351940" cy="350995"/>
            <a:chOff x="944600" y="3981825"/>
            <a:chExt cx="297750" cy="296950"/>
          </a:xfrm>
        </p:grpSpPr>
        <p:sp>
          <p:nvSpPr>
            <p:cNvPr id="6941" name="Google Shape;6941;p8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88"/>
          <p:cNvGrpSpPr/>
          <p:nvPr/>
        </p:nvGrpSpPr>
        <p:grpSpPr>
          <a:xfrm>
            <a:off x="7520875" y="1379445"/>
            <a:ext cx="350079" cy="349133"/>
            <a:chOff x="2768750" y="3227275"/>
            <a:chExt cx="296175" cy="295375"/>
          </a:xfrm>
        </p:grpSpPr>
        <p:sp>
          <p:nvSpPr>
            <p:cNvPr id="6946" name="Google Shape;6946;p8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88"/>
          <p:cNvGrpSpPr/>
          <p:nvPr/>
        </p:nvGrpSpPr>
        <p:grpSpPr>
          <a:xfrm>
            <a:off x="7541826" y="1820317"/>
            <a:ext cx="308177" cy="348572"/>
            <a:chOff x="2786075" y="3591800"/>
            <a:chExt cx="260725" cy="294900"/>
          </a:xfrm>
        </p:grpSpPr>
        <p:sp>
          <p:nvSpPr>
            <p:cNvPr id="6955" name="Google Shape;6955;p8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88"/>
          <p:cNvGrpSpPr/>
          <p:nvPr/>
        </p:nvGrpSpPr>
        <p:grpSpPr>
          <a:xfrm>
            <a:off x="7582324" y="2266044"/>
            <a:ext cx="227180" cy="350079"/>
            <a:chOff x="2819150" y="3955025"/>
            <a:chExt cx="192200" cy="296175"/>
          </a:xfrm>
        </p:grpSpPr>
        <p:sp>
          <p:nvSpPr>
            <p:cNvPr id="6961" name="Google Shape;6961;p8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88"/>
          <p:cNvGrpSpPr/>
          <p:nvPr/>
        </p:nvGrpSpPr>
        <p:grpSpPr>
          <a:xfrm>
            <a:off x="6206097" y="2731642"/>
            <a:ext cx="349133" cy="348217"/>
            <a:chOff x="4629125" y="3235150"/>
            <a:chExt cx="295375" cy="294600"/>
          </a:xfrm>
        </p:grpSpPr>
        <p:sp>
          <p:nvSpPr>
            <p:cNvPr id="6966" name="Google Shape;6966;p8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88"/>
          <p:cNvGrpSpPr/>
          <p:nvPr/>
        </p:nvGrpSpPr>
        <p:grpSpPr>
          <a:xfrm>
            <a:off x="6206082" y="3179175"/>
            <a:ext cx="349163" cy="349133"/>
            <a:chOff x="4628325" y="3599825"/>
            <a:chExt cx="295400" cy="295375"/>
          </a:xfrm>
        </p:grpSpPr>
        <p:sp>
          <p:nvSpPr>
            <p:cNvPr id="6972" name="Google Shape;6972;p8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88"/>
          <p:cNvGrpSpPr/>
          <p:nvPr/>
        </p:nvGrpSpPr>
        <p:grpSpPr>
          <a:xfrm>
            <a:off x="6227033" y="3654786"/>
            <a:ext cx="307261" cy="350079"/>
            <a:chOff x="4645650" y="3962900"/>
            <a:chExt cx="259950" cy="296175"/>
          </a:xfrm>
        </p:grpSpPr>
        <p:sp>
          <p:nvSpPr>
            <p:cNvPr id="6985" name="Google Shape;6985;p8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88"/>
          <p:cNvGrpSpPr/>
          <p:nvPr/>
        </p:nvGrpSpPr>
        <p:grpSpPr>
          <a:xfrm>
            <a:off x="7979994" y="3179648"/>
            <a:ext cx="349133" cy="348188"/>
            <a:chOff x="6143725" y="3582500"/>
            <a:chExt cx="295375" cy="294575"/>
          </a:xfrm>
        </p:grpSpPr>
        <p:sp>
          <p:nvSpPr>
            <p:cNvPr id="6992" name="Google Shape;6992;p8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88"/>
          <p:cNvGrpSpPr/>
          <p:nvPr/>
        </p:nvGrpSpPr>
        <p:grpSpPr>
          <a:xfrm>
            <a:off x="5748820" y="1378987"/>
            <a:ext cx="350995" cy="350049"/>
            <a:chOff x="1310075" y="3253275"/>
            <a:chExt cx="296950" cy="296150"/>
          </a:xfrm>
        </p:grpSpPr>
        <p:sp>
          <p:nvSpPr>
            <p:cNvPr id="7000" name="Google Shape;7000;p8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3" name="Google Shape;7003;p88"/>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4" name="Google Shape;7004;p88"/>
          <p:cNvGrpSpPr/>
          <p:nvPr/>
        </p:nvGrpSpPr>
        <p:grpSpPr>
          <a:xfrm>
            <a:off x="5748347" y="2265246"/>
            <a:ext cx="351941" cy="351675"/>
            <a:chOff x="1310075" y="3980250"/>
            <a:chExt cx="297750" cy="297525"/>
          </a:xfrm>
        </p:grpSpPr>
        <p:sp>
          <p:nvSpPr>
            <p:cNvPr id="7005" name="Google Shape;7005;p8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88"/>
          <p:cNvGrpSpPr/>
          <p:nvPr/>
        </p:nvGrpSpPr>
        <p:grpSpPr>
          <a:xfrm>
            <a:off x="8013136" y="1379445"/>
            <a:ext cx="266305" cy="349133"/>
            <a:chOff x="3167275" y="3227275"/>
            <a:chExt cx="225300" cy="295375"/>
          </a:xfrm>
        </p:grpSpPr>
        <p:sp>
          <p:nvSpPr>
            <p:cNvPr id="7010" name="Google Shape;7010;p8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5" name="Google Shape;7015;p88"/>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6" name="Google Shape;7016;p88"/>
          <p:cNvGrpSpPr/>
          <p:nvPr/>
        </p:nvGrpSpPr>
        <p:grpSpPr>
          <a:xfrm>
            <a:off x="7970318" y="2266502"/>
            <a:ext cx="351940" cy="349163"/>
            <a:chOff x="3133425" y="3955025"/>
            <a:chExt cx="297750" cy="295400"/>
          </a:xfrm>
        </p:grpSpPr>
        <p:sp>
          <p:nvSpPr>
            <p:cNvPr id="7017" name="Google Shape;7017;p8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88"/>
          <p:cNvGrpSpPr/>
          <p:nvPr/>
        </p:nvGrpSpPr>
        <p:grpSpPr>
          <a:xfrm>
            <a:off x="6650491" y="2730090"/>
            <a:ext cx="350079" cy="351320"/>
            <a:chOff x="4991425" y="3234750"/>
            <a:chExt cx="296175" cy="297225"/>
          </a:xfrm>
        </p:grpSpPr>
        <p:sp>
          <p:nvSpPr>
            <p:cNvPr id="7021" name="Google Shape;7021;p8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88"/>
          <p:cNvGrpSpPr/>
          <p:nvPr/>
        </p:nvGrpSpPr>
        <p:grpSpPr>
          <a:xfrm>
            <a:off x="6650491" y="3199653"/>
            <a:ext cx="350079" cy="308177"/>
            <a:chOff x="4991425" y="3617150"/>
            <a:chExt cx="296175" cy="260725"/>
          </a:xfrm>
        </p:grpSpPr>
        <p:sp>
          <p:nvSpPr>
            <p:cNvPr id="7028" name="Google Shape;7028;p8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88"/>
          <p:cNvGrpSpPr/>
          <p:nvPr/>
        </p:nvGrpSpPr>
        <p:grpSpPr>
          <a:xfrm>
            <a:off x="6727764" y="3655244"/>
            <a:ext cx="195532" cy="349163"/>
            <a:chOff x="5056800" y="3962900"/>
            <a:chExt cx="165425" cy="295400"/>
          </a:xfrm>
        </p:grpSpPr>
        <p:sp>
          <p:nvSpPr>
            <p:cNvPr id="7036" name="Google Shape;7036;p8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88"/>
          <p:cNvGrpSpPr/>
          <p:nvPr/>
        </p:nvGrpSpPr>
        <p:grpSpPr>
          <a:xfrm>
            <a:off x="7979062" y="3655260"/>
            <a:ext cx="350995" cy="349133"/>
            <a:chOff x="6168925" y="3936925"/>
            <a:chExt cx="296950" cy="295375"/>
          </a:xfrm>
        </p:grpSpPr>
        <p:sp>
          <p:nvSpPr>
            <p:cNvPr id="7040" name="Google Shape;7040;p8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88"/>
          <p:cNvGrpSpPr/>
          <p:nvPr/>
        </p:nvGrpSpPr>
        <p:grpSpPr>
          <a:xfrm>
            <a:off x="6192781" y="1372332"/>
            <a:ext cx="348188" cy="349133"/>
            <a:chOff x="1674750" y="3254050"/>
            <a:chExt cx="294575" cy="295375"/>
          </a:xfrm>
        </p:grpSpPr>
        <p:sp>
          <p:nvSpPr>
            <p:cNvPr id="7047" name="Google Shape;7047;p8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88"/>
          <p:cNvGrpSpPr/>
          <p:nvPr/>
        </p:nvGrpSpPr>
        <p:grpSpPr>
          <a:xfrm>
            <a:off x="6207177" y="1820035"/>
            <a:ext cx="319347" cy="349133"/>
            <a:chOff x="1687350" y="3618725"/>
            <a:chExt cx="270175" cy="295375"/>
          </a:xfrm>
        </p:grpSpPr>
        <p:sp>
          <p:nvSpPr>
            <p:cNvPr id="7051" name="Google Shape;7051;p8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88"/>
          <p:cNvGrpSpPr/>
          <p:nvPr/>
        </p:nvGrpSpPr>
        <p:grpSpPr>
          <a:xfrm>
            <a:off x="6190880" y="2266516"/>
            <a:ext cx="351940" cy="349133"/>
            <a:chOff x="1672375" y="3982600"/>
            <a:chExt cx="297750" cy="295375"/>
          </a:xfrm>
        </p:grpSpPr>
        <p:sp>
          <p:nvSpPr>
            <p:cNvPr id="7055" name="Google Shape;7055;p8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88"/>
          <p:cNvGrpSpPr/>
          <p:nvPr/>
        </p:nvGrpSpPr>
        <p:grpSpPr>
          <a:xfrm>
            <a:off x="4882872" y="2730711"/>
            <a:ext cx="350079" cy="350079"/>
            <a:chOff x="3497300" y="3227275"/>
            <a:chExt cx="296175" cy="296175"/>
          </a:xfrm>
        </p:grpSpPr>
        <p:sp>
          <p:nvSpPr>
            <p:cNvPr id="7059" name="Google Shape;7059;p8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88"/>
          <p:cNvGrpSpPr/>
          <p:nvPr/>
        </p:nvGrpSpPr>
        <p:grpSpPr>
          <a:xfrm>
            <a:off x="4883345" y="3180106"/>
            <a:ext cx="349133" cy="347272"/>
            <a:chOff x="3497300" y="3591950"/>
            <a:chExt cx="295375" cy="293800"/>
          </a:xfrm>
        </p:grpSpPr>
        <p:sp>
          <p:nvSpPr>
            <p:cNvPr id="7068" name="Google Shape;7068;p8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88"/>
          <p:cNvGrpSpPr/>
          <p:nvPr/>
        </p:nvGrpSpPr>
        <p:grpSpPr>
          <a:xfrm>
            <a:off x="4883345" y="3655244"/>
            <a:ext cx="349133" cy="349163"/>
            <a:chOff x="3497300" y="3955025"/>
            <a:chExt cx="295375" cy="295400"/>
          </a:xfrm>
        </p:grpSpPr>
        <p:sp>
          <p:nvSpPr>
            <p:cNvPr id="7077" name="Google Shape;7077;p8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88"/>
          <p:cNvGrpSpPr/>
          <p:nvPr/>
        </p:nvGrpSpPr>
        <p:grpSpPr>
          <a:xfrm>
            <a:off x="7107917" y="2731435"/>
            <a:ext cx="327739" cy="348631"/>
            <a:chOff x="5364750" y="3235150"/>
            <a:chExt cx="277275" cy="294950"/>
          </a:xfrm>
        </p:grpSpPr>
        <p:sp>
          <p:nvSpPr>
            <p:cNvPr id="7081" name="Google Shape;7081;p8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88"/>
          <p:cNvGrpSpPr/>
          <p:nvPr/>
        </p:nvGrpSpPr>
        <p:grpSpPr>
          <a:xfrm>
            <a:off x="7096274" y="3177771"/>
            <a:ext cx="351024" cy="351941"/>
            <a:chOff x="5355300" y="3598250"/>
            <a:chExt cx="296975" cy="297750"/>
          </a:xfrm>
        </p:grpSpPr>
        <p:sp>
          <p:nvSpPr>
            <p:cNvPr id="7090" name="Google Shape;7090;p8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88"/>
          <p:cNvGrpSpPr/>
          <p:nvPr/>
        </p:nvGrpSpPr>
        <p:grpSpPr>
          <a:xfrm>
            <a:off x="7100470" y="3716693"/>
            <a:ext cx="342632" cy="226264"/>
            <a:chOff x="5358450" y="4015675"/>
            <a:chExt cx="289875" cy="191425"/>
          </a:xfrm>
        </p:grpSpPr>
        <p:sp>
          <p:nvSpPr>
            <p:cNvPr id="7099" name="Google Shape;7099;p8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88"/>
          <p:cNvGrpSpPr/>
          <p:nvPr/>
        </p:nvGrpSpPr>
        <p:grpSpPr>
          <a:xfrm>
            <a:off x="6226953" y="4099224"/>
            <a:ext cx="351024" cy="325464"/>
            <a:chOff x="6543825" y="3202075"/>
            <a:chExt cx="296975" cy="275350"/>
          </a:xfrm>
        </p:grpSpPr>
        <p:sp>
          <p:nvSpPr>
            <p:cNvPr id="7104" name="Google Shape;7104;p8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88"/>
          <p:cNvGrpSpPr/>
          <p:nvPr/>
        </p:nvGrpSpPr>
        <p:grpSpPr>
          <a:xfrm>
            <a:off x="6633934" y="1378972"/>
            <a:ext cx="350079" cy="350079"/>
            <a:chOff x="2037825" y="3254050"/>
            <a:chExt cx="296175" cy="296175"/>
          </a:xfrm>
        </p:grpSpPr>
        <p:sp>
          <p:nvSpPr>
            <p:cNvPr id="7112" name="Google Shape;7112;p8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88"/>
          <p:cNvGrpSpPr/>
          <p:nvPr/>
        </p:nvGrpSpPr>
        <p:grpSpPr>
          <a:xfrm>
            <a:off x="6632072" y="1820139"/>
            <a:ext cx="353802" cy="348926"/>
            <a:chOff x="2034675" y="3617925"/>
            <a:chExt cx="299325" cy="295200"/>
          </a:xfrm>
        </p:grpSpPr>
        <p:sp>
          <p:nvSpPr>
            <p:cNvPr id="7119" name="Google Shape;7119;p8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88"/>
          <p:cNvGrpSpPr/>
          <p:nvPr/>
        </p:nvGrpSpPr>
        <p:grpSpPr>
          <a:xfrm>
            <a:off x="6633934" y="2266516"/>
            <a:ext cx="350079" cy="349133"/>
            <a:chOff x="2037825" y="3981825"/>
            <a:chExt cx="296175" cy="295375"/>
          </a:xfrm>
        </p:grpSpPr>
        <p:sp>
          <p:nvSpPr>
            <p:cNvPr id="7125" name="Google Shape;7125;p8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88"/>
          <p:cNvGrpSpPr/>
          <p:nvPr/>
        </p:nvGrpSpPr>
        <p:grpSpPr>
          <a:xfrm>
            <a:off x="5318952" y="2762832"/>
            <a:ext cx="350079" cy="285837"/>
            <a:chOff x="3860400" y="3254050"/>
            <a:chExt cx="296175" cy="241825"/>
          </a:xfrm>
        </p:grpSpPr>
        <p:sp>
          <p:nvSpPr>
            <p:cNvPr id="7129" name="Google Shape;7129;p8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88"/>
          <p:cNvGrpSpPr/>
          <p:nvPr/>
        </p:nvGrpSpPr>
        <p:grpSpPr>
          <a:xfrm>
            <a:off x="5318479" y="3178702"/>
            <a:ext cx="351024" cy="350079"/>
            <a:chOff x="3859600" y="3591950"/>
            <a:chExt cx="296975" cy="296175"/>
          </a:xfrm>
        </p:grpSpPr>
        <p:sp>
          <p:nvSpPr>
            <p:cNvPr id="7137" name="Google Shape;7137;p8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88"/>
          <p:cNvGrpSpPr/>
          <p:nvPr/>
        </p:nvGrpSpPr>
        <p:grpSpPr>
          <a:xfrm>
            <a:off x="5318952" y="3654786"/>
            <a:ext cx="350079" cy="350079"/>
            <a:chOff x="3860400" y="3955025"/>
            <a:chExt cx="296175" cy="296175"/>
          </a:xfrm>
        </p:grpSpPr>
        <p:sp>
          <p:nvSpPr>
            <p:cNvPr id="7141" name="Google Shape;7141;p8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88"/>
          <p:cNvGrpSpPr/>
          <p:nvPr/>
        </p:nvGrpSpPr>
        <p:grpSpPr>
          <a:xfrm>
            <a:off x="7534167" y="2731184"/>
            <a:ext cx="355664" cy="349133"/>
            <a:chOff x="5716825" y="3235950"/>
            <a:chExt cx="300900" cy="295375"/>
          </a:xfrm>
        </p:grpSpPr>
        <p:sp>
          <p:nvSpPr>
            <p:cNvPr id="7147" name="Google Shape;7147;p8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88"/>
          <p:cNvGrpSpPr/>
          <p:nvPr/>
        </p:nvGrpSpPr>
        <p:grpSpPr>
          <a:xfrm>
            <a:off x="7547199" y="3189872"/>
            <a:ext cx="329601" cy="327739"/>
            <a:chOff x="5727850" y="3609275"/>
            <a:chExt cx="278850" cy="277275"/>
          </a:xfrm>
        </p:grpSpPr>
        <p:sp>
          <p:nvSpPr>
            <p:cNvPr id="7152" name="Google Shape;7152;p8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88"/>
          <p:cNvGrpSpPr/>
          <p:nvPr/>
        </p:nvGrpSpPr>
        <p:grpSpPr>
          <a:xfrm>
            <a:off x="7558383" y="3655259"/>
            <a:ext cx="307231" cy="349133"/>
            <a:chOff x="5736525" y="3963700"/>
            <a:chExt cx="259925" cy="295375"/>
          </a:xfrm>
        </p:grpSpPr>
        <p:sp>
          <p:nvSpPr>
            <p:cNvPr id="7158" name="Google Shape;7158;p8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88"/>
          <p:cNvGrpSpPr/>
          <p:nvPr/>
        </p:nvGrpSpPr>
        <p:grpSpPr>
          <a:xfrm>
            <a:off x="6649963" y="4104585"/>
            <a:ext cx="351024" cy="350079"/>
            <a:chOff x="6553275" y="3604550"/>
            <a:chExt cx="296975" cy="296175"/>
          </a:xfrm>
        </p:grpSpPr>
        <p:sp>
          <p:nvSpPr>
            <p:cNvPr id="7166" name="Google Shape;7166;p8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2" name="Google Shape;7172;p88"/>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173" name="Google Shape;7173;p88"/>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77" name="Shape 7177"/>
        <p:cNvGrpSpPr/>
        <p:nvPr/>
      </p:nvGrpSpPr>
      <p:grpSpPr>
        <a:xfrm>
          <a:off x="0" y="0"/>
          <a:ext cx="0" cy="0"/>
          <a:chOff x="0" y="0"/>
          <a:chExt cx="0" cy="0"/>
        </a:xfrm>
      </p:grpSpPr>
      <p:grpSp>
        <p:nvGrpSpPr>
          <p:cNvPr id="7178" name="Google Shape;7178;p89"/>
          <p:cNvGrpSpPr/>
          <p:nvPr/>
        </p:nvGrpSpPr>
        <p:grpSpPr>
          <a:xfrm>
            <a:off x="877057" y="1380546"/>
            <a:ext cx="294401" cy="353645"/>
            <a:chOff x="-35814600" y="3202075"/>
            <a:chExt cx="242625" cy="291450"/>
          </a:xfrm>
        </p:grpSpPr>
        <p:sp>
          <p:nvSpPr>
            <p:cNvPr id="7179" name="Google Shape;7179;p8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89"/>
          <p:cNvGrpSpPr/>
          <p:nvPr/>
        </p:nvGrpSpPr>
        <p:grpSpPr>
          <a:xfrm>
            <a:off x="847435" y="1821466"/>
            <a:ext cx="353645" cy="353888"/>
            <a:chOff x="-35839800" y="3561025"/>
            <a:chExt cx="291450" cy="291650"/>
          </a:xfrm>
        </p:grpSpPr>
        <p:sp>
          <p:nvSpPr>
            <p:cNvPr id="7187" name="Google Shape;7187;p8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4" name="Google Shape;7194;p89"/>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5" name="Google Shape;7195;p89"/>
          <p:cNvGrpSpPr/>
          <p:nvPr/>
        </p:nvGrpSpPr>
        <p:grpSpPr>
          <a:xfrm>
            <a:off x="3084980" y="1380546"/>
            <a:ext cx="353645" cy="353645"/>
            <a:chOff x="-34003850" y="3227275"/>
            <a:chExt cx="291450" cy="291450"/>
          </a:xfrm>
        </p:grpSpPr>
        <p:sp>
          <p:nvSpPr>
            <p:cNvPr id="7196" name="Google Shape;7196;p8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89"/>
          <p:cNvGrpSpPr/>
          <p:nvPr/>
        </p:nvGrpSpPr>
        <p:grpSpPr>
          <a:xfrm>
            <a:off x="3084510" y="1821238"/>
            <a:ext cx="354586" cy="354343"/>
            <a:chOff x="-34004625" y="3585850"/>
            <a:chExt cx="292225" cy="292025"/>
          </a:xfrm>
        </p:grpSpPr>
        <p:sp>
          <p:nvSpPr>
            <p:cNvPr id="7202" name="Google Shape;7202;p8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89"/>
          <p:cNvGrpSpPr/>
          <p:nvPr/>
        </p:nvGrpSpPr>
        <p:grpSpPr>
          <a:xfrm>
            <a:off x="3084025" y="2256439"/>
            <a:ext cx="355557" cy="354616"/>
            <a:chOff x="-34005425" y="3945575"/>
            <a:chExt cx="293025" cy="292250"/>
          </a:xfrm>
        </p:grpSpPr>
        <p:sp>
          <p:nvSpPr>
            <p:cNvPr id="7208" name="Google Shape;7208;p8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89"/>
          <p:cNvGrpSpPr/>
          <p:nvPr/>
        </p:nvGrpSpPr>
        <p:grpSpPr>
          <a:xfrm>
            <a:off x="1731124" y="2729615"/>
            <a:ext cx="358408" cy="355557"/>
            <a:chOff x="-32174975" y="3192625"/>
            <a:chExt cx="295375" cy="293025"/>
          </a:xfrm>
        </p:grpSpPr>
        <p:sp>
          <p:nvSpPr>
            <p:cNvPr id="7212" name="Google Shape;7212;p8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6" name="Google Shape;7216;p89"/>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9"/>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8" name="Google Shape;7218;p89"/>
          <p:cNvGrpSpPr/>
          <p:nvPr/>
        </p:nvGrpSpPr>
        <p:grpSpPr>
          <a:xfrm>
            <a:off x="3970274" y="2730570"/>
            <a:ext cx="354586" cy="353645"/>
            <a:chOff x="-30345325" y="3184750"/>
            <a:chExt cx="292225" cy="291450"/>
          </a:xfrm>
        </p:grpSpPr>
        <p:sp>
          <p:nvSpPr>
            <p:cNvPr id="7219" name="Google Shape;7219;p8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89"/>
          <p:cNvGrpSpPr/>
          <p:nvPr/>
        </p:nvGrpSpPr>
        <p:grpSpPr>
          <a:xfrm>
            <a:off x="1295026" y="1380546"/>
            <a:ext cx="353645" cy="353645"/>
            <a:chOff x="-35481425" y="3202075"/>
            <a:chExt cx="291450" cy="291450"/>
          </a:xfrm>
        </p:grpSpPr>
        <p:sp>
          <p:nvSpPr>
            <p:cNvPr id="7225" name="Google Shape;7225;p8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89"/>
          <p:cNvGrpSpPr/>
          <p:nvPr/>
        </p:nvGrpSpPr>
        <p:grpSpPr>
          <a:xfrm>
            <a:off x="1294556" y="1822072"/>
            <a:ext cx="354586" cy="352675"/>
            <a:chOff x="-35482200" y="3561225"/>
            <a:chExt cx="292225" cy="290650"/>
          </a:xfrm>
        </p:grpSpPr>
        <p:sp>
          <p:nvSpPr>
            <p:cNvPr id="7233" name="Google Shape;7233;p8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89"/>
          <p:cNvGrpSpPr/>
          <p:nvPr/>
        </p:nvGrpSpPr>
        <p:grpSpPr>
          <a:xfrm>
            <a:off x="1295026" y="2256940"/>
            <a:ext cx="353645" cy="353615"/>
            <a:chOff x="-35481425" y="3919600"/>
            <a:chExt cx="291450" cy="291425"/>
          </a:xfrm>
        </p:grpSpPr>
        <p:sp>
          <p:nvSpPr>
            <p:cNvPr id="7237" name="Google Shape;7237;p8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89"/>
          <p:cNvGrpSpPr/>
          <p:nvPr/>
        </p:nvGrpSpPr>
        <p:grpSpPr>
          <a:xfrm>
            <a:off x="3530661" y="1381031"/>
            <a:ext cx="357468" cy="352675"/>
            <a:chOff x="-33645475" y="3228075"/>
            <a:chExt cx="294600" cy="290650"/>
          </a:xfrm>
        </p:grpSpPr>
        <p:sp>
          <p:nvSpPr>
            <p:cNvPr id="7246" name="Google Shape;7246;p8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89"/>
          <p:cNvGrpSpPr/>
          <p:nvPr/>
        </p:nvGrpSpPr>
        <p:grpSpPr>
          <a:xfrm>
            <a:off x="3531631" y="1821116"/>
            <a:ext cx="355526" cy="354586"/>
            <a:chOff x="-33646250" y="3586425"/>
            <a:chExt cx="293000" cy="292225"/>
          </a:xfrm>
        </p:grpSpPr>
        <p:sp>
          <p:nvSpPr>
            <p:cNvPr id="7254" name="Google Shape;7254;p8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89"/>
          <p:cNvGrpSpPr/>
          <p:nvPr/>
        </p:nvGrpSpPr>
        <p:grpSpPr>
          <a:xfrm>
            <a:off x="3532101" y="2255969"/>
            <a:ext cx="354586" cy="355557"/>
            <a:chOff x="-33645475" y="3944800"/>
            <a:chExt cx="292225" cy="293025"/>
          </a:xfrm>
        </p:grpSpPr>
        <p:sp>
          <p:nvSpPr>
            <p:cNvPr id="7257" name="Google Shape;7257;p8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89"/>
          <p:cNvGrpSpPr/>
          <p:nvPr/>
        </p:nvGrpSpPr>
        <p:grpSpPr>
          <a:xfrm>
            <a:off x="2185320" y="2729706"/>
            <a:ext cx="352675" cy="355375"/>
            <a:chOff x="-31809525" y="3192625"/>
            <a:chExt cx="290650" cy="292875"/>
          </a:xfrm>
        </p:grpSpPr>
        <p:sp>
          <p:nvSpPr>
            <p:cNvPr id="7268" name="Google Shape;7268;p8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89"/>
          <p:cNvGrpSpPr/>
          <p:nvPr/>
        </p:nvGrpSpPr>
        <p:grpSpPr>
          <a:xfrm>
            <a:off x="2184835" y="3200258"/>
            <a:ext cx="353645" cy="355557"/>
            <a:chOff x="-31811100" y="3550975"/>
            <a:chExt cx="291450" cy="293025"/>
          </a:xfrm>
        </p:grpSpPr>
        <p:sp>
          <p:nvSpPr>
            <p:cNvPr id="7273" name="Google Shape;7273;p8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89"/>
          <p:cNvGrpSpPr/>
          <p:nvPr/>
        </p:nvGrpSpPr>
        <p:grpSpPr>
          <a:xfrm>
            <a:off x="2178631" y="3664562"/>
            <a:ext cx="366052" cy="356831"/>
            <a:chOff x="-31817400" y="3910025"/>
            <a:chExt cx="301675" cy="294075"/>
          </a:xfrm>
        </p:grpSpPr>
        <p:sp>
          <p:nvSpPr>
            <p:cNvPr id="7281" name="Google Shape;7281;p8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89"/>
          <p:cNvGrpSpPr/>
          <p:nvPr/>
        </p:nvGrpSpPr>
        <p:grpSpPr>
          <a:xfrm>
            <a:off x="3970259" y="3200743"/>
            <a:ext cx="354616" cy="354586"/>
            <a:chOff x="-30354000" y="3569100"/>
            <a:chExt cx="292250" cy="292225"/>
          </a:xfrm>
        </p:grpSpPr>
        <p:sp>
          <p:nvSpPr>
            <p:cNvPr id="7285" name="Google Shape;7285;p8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89"/>
          <p:cNvGrpSpPr/>
          <p:nvPr/>
        </p:nvGrpSpPr>
        <p:grpSpPr>
          <a:xfrm>
            <a:off x="1748837" y="1380546"/>
            <a:ext cx="342148" cy="353645"/>
            <a:chOff x="-35118325" y="3202075"/>
            <a:chExt cx="281975" cy="291450"/>
          </a:xfrm>
        </p:grpSpPr>
        <p:sp>
          <p:nvSpPr>
            <p:cNvPr id="7292" name="Google Shape;7292;p8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89"/>
          <p:cNvGrpSpPr/>
          <p:nvPr/>
        </p:nvGrpSpPr>
        <p:grpSpPr>
          <a:xfrm>
            <a:off x="1742618" y="1821799"/>
            <a:ext cx="354586" cy="353221"/>
            <a:chOff x="-35123050" y="3561225"/>
            <a:chExt cx="292225" cy="291100"/>
          </a:xfrm>
        </p:grpSpPr>
        <p:sp>
          <p:nvSpPr>
            <p:cNvPr id="7297" name="Google Shape;7297;p8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89"/>
          <p:cNvGrpSpPr/>
          <p:nvPr/>
        </p:nvGrpSpPr>
        <p:grpSpPr>
          <a:xfrm>
            <a:off x="1784677" y="2256940"/>
            <a:ext cx="270467" cy="353615"/>
            <a:chOff x="-35089175" y="3919600"/>
            <a:chExt cx="222900" cy="291425"/>
          </a:xfrm>
        </p:grpSpPr>
        <p:sp>
          <p:nvSpPr>
            <p:cNvPr id="7300" name="Google Shape;7300;p8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89"/>
          <p:cNvGrpSpPr/>
          <p:nvPr/>
        </p:nvGrpSpPr>
        <p:grpSpPr>
          <a:xfrm>
            <a:off x="3981673" y="1380303"/>
            <a:ext cx="336445" cy="354131"/>
            <a:chOff x="-33277650" y="3226875"/>
            <a:chExt cx="277275" cy="291850"/>
          </a:xfrm>
        </p:grpSpPr>
        <p:sp>
          <p:nvSpPr>
            <p:cNvPr id="7303" name="Google Shape;7303;p8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89"/>
          <p:cNvGrpSpPr/>
          <p:nvPr/>
        </p:nvGrpSpPr>
        <p:grpSpPr>
          <a:xfrm>
            <a:off x="3973073" y="1821587"/>
            <a:ext cx="353645" cy="353645"/>
            <a:chOff x="-33286325" y="3586425"/>
            <a:chExt cx="291450" cy="291450"/>
          </a:xfrm>
        </p:grpSpPr>
        <p:sp>
          <p:nvSpPr>
            <p:cNvPr id="7311" name="Google Shape;7311;p8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89"/>
          <p:cNvGrpSpPr/>
          <p:nvPr/>
        </p:nvGrpSpPr>
        <p:grpSpPr>
          <a:xfrm>
            <a:off x="3973073" y="2255969"/>
            <a:ext cx="353645" cy="355557"/>
            <a:chOff x="-33286325" y="3944800"/>
            <a:chExt cx="291450" cy="293025"/>
          </a:xfrm>
        </p:grpSpPr>
        <p:sp>
          <p:nvSpPr>
            <p:cNvPr id="7317" name="Google Shape;7317;p8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89"/>
          <p:cNvGrpSpPr/>
          <p:nvPr/>
        </p:nvGrpSpPr>
        <p:grpSpPr>
          <a:xfrm>
            <a:off x="2631470" y="2729129"/>
            <a:ext cx="353645" cy="356527"/>
            <a:chOff x="-31452725" y="3191825"/>
            <a:chExt cx="291450" cy="293825"/>
          </a:xfrm>
        </p:grpSpPr>
        <p:sp>
          <p:nvSpPr>
            <p:cNvPr id="7322" name="Google Shape;7322;p8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89"/>
          <p:cNvGrpSpPr/>
          <p:nvPr/>
        </p:nvGrpSpPr>
        <p:grpSpPr>
          <a:xfrm>
            <a:off x="2631000" y="3200744"/>
            <a:ext cx="354586" cy="354586"/>
            <a:chOff x="-31452725" y="3551775"/>
            <a:chExt cx="292225" cy="292225"/>
          </a:xfrm>
        </p:grpSpPr>
        <p:sp>
          <p:nvSpPr>
            <p:cNvPr id="7327" name="Google Shape;7327;p8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89"/>
          <p:cNvGrpSpPr/>
          <p:nvPr/>
        </p:nvGrpSpPr>
        <p:grpSpPr>
          <a:xfrm>
            <a:off x="2629559" y="3664729"/>
            <a:ext cx="357468" cy="356497"/>
            <a:chOff x="-31455100" y="3909350"/>
            <a:chExt cx="294600" cy="293800"/>
          </a:xfrm>
        </p:grpSpPr>
        <p:sp>
          <p:nvSpPr>
            <p:cNvPr id="7332" name="Google Shape;7332;p8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89"/>
          <p:cNvGrpSpPr/>
          <p:nvPr/>
        </p:nvGrpSpPr>
        <p:grpSpPr>
          <a:xfrm>
            <a:off x="3970744" y="3665684"/>
            <a:ext cx="353645" cy="354586"/>
            <a:chOff x="-30345325" y="3918800"/>
            <a:chExt cx="291450" cy="292225"/>
          </a:xfrm>
        </p:grpSpPr>
        <p:sp>
          <p:nvSpPr>
            <p:cNvPr id="7335" name="Google Shape;7335;p8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89"/>
          <p:cNvGrpSpPr/>
          <p:nvPr/>
        </p:nvGrpSpPr>
        <p:grpSpPr>
          <a:xfrm>
            <a:off x="2190209" y="1821587"/>
            <a:ext cx="353645" cy="353645"/>
            <a:chOff x="-34763900" y="3561225"/>
            <a:chExt cx="291450" cy="291450"/>
          </a:xfrm>
        </p:grpSpPr>
        <p:sp>
          <p:nvSpPr>
            <p:cNvPr id="7341" name="Google Shape;7341;p8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4" name="Google Shape;7344;p89"/>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5" name="Google Shape;7345;p89"/>
          <p:cNvGrpSpPr/>
          <p:nvPr/>
        </p:nvGrpSpPr>
        <p:grpSpPr>
          <a:xfrm>
            <a:off x="845106" y="2730099"/>
            <a:ext cx="354586" cy="354586"/>
            <a:chOff x="-32927950" y="3227275"/>
            <a:chExt cx="292225" cy="292225"/>
          </a:xfrm>
        </p:grpSpPr>
        <p:sp>
          <p:nvSpPr>
            <p:cNvPr id="7346" name="Google Shape;7346;p8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89"/>
          <p:cNvGrpSpPr/>
          <p:nvPr/>
        </p:nvGrpSpPr>
        <p:grpSpPr>
          <a:xfrm>
            <a:off x="844621" y="3201213"/>
            <a:ext cx="355557" cy="353645"/>
            <a:chOff x="-32927950" y="3586425"/>
            <a:chExt cx="293025" cy="291450"/>
          </a:xfrm>
        </p:grpSpPr>
        <p:sp>
          <p:nvSpPr>
            <p:cNvPr id="7352" name="Google Shape;7352;p8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89"/>
          <p:cNvGrpSpPr/>
          <p:nvPr/>
        </p:nvGrpSpPr>
        <p:grpSpPr>
          <a:xfrm>
            <a:off x="845106" y="3665198"/>
            <a:ext cx="354586" cy="355557"/>
            <a:chOff x="-32927950" y="3944800"/>
            <a:chExt cx="292225" cy="293025"/>
          </a:xfrm>
        </p:grpSpPr>
        <p:sp>
          <p:nvSpPr>
            <p:cNvPr id="7358" name="Google Shape;7358;p8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89"/>
          <p:cNvGrpSpPr/>
          <p:nvPr/>
        </p:nvGrpSpPr>
        <p:grpSpPr>
          <a:xfrm>
            <a:off x="3073898" y="2730449"/>
            <a:ext cx="354586" cy="353888"/>
            <a:chOff x="-31094350" y="3194000"/>
            <a:chExt cx="292225" cy="291650"/>
          </a:xfrm>
        </p:grpSpPr>
        <p:sp>
          <p:nvSpPr>
            <p:cNvPr id="7368" name="Google Shape;7368;p8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89"/>
          <p:cNvGrpSpPr/>
          <p:nvPr/>
        </p:nvGrpSpPr>
        <p:grpSpPr>
          <a:xfrm>
            <a:off x="3074368" y="3200941"/>
            <a:ext cx="353645" cy="354191"/>
            <a:chOff x="-31093575" y="3552550"/>
            <a:chExt cx="291450" cy="291900"/>
          </a:xfrm>
        </p:grpSpPr>
        <p:sp>
          <p:nvSpPr>
            <p:cNvPr id="7377" name="Google Shape;7377;p8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89"/>
          <p:cNvGrpSpPr/>
          <p:nvPr/>
        </p:nvGrpSpPr>
        <p:grpSpPr>
          <a:xfrm>
            <a:off x="2200736" y="1380546"/>
            <a:ext cx="332593" cy="353645"/>
            <a:chOff x="-34755225" y="3202075"/>
            <a:chExt cx="274100" cy="291450"/>
          </a:xfrm>
        </p:grpSpPr>
        <p:sp>
          <p:nvSpPr>
            <p:cNvPr id="7382" name="Google Shape;7382;p8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89"/>
          <p:cNvGrpSpPr/>
          <p:nvPr/>
        </p:nvGrpSpPr>
        <p:grpSpPr>
          <a:xfrm>
            <a:off x="3074368" y="3666169"/>
            <a:ext cx="353645" cy="353615"/>
            <a:chOff x="-31093575" y="3911725"/>
            <a:chExt cx="291450" cy="291425"/>
          </a:xfrm>
        </p:grpSpPr>
        <p:sp>
          <p:nvSpPr>
            <p:cNvPr id="7390" name="Google Shape;7390;p8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89"/>
          <p:cNvGrpSpPr/>
          <p:nvPr/>
        </p:nvGrpSpPr>
        <p:grpSpPr>
          <a:xfrm>
            <a:off x="2183798" y="4123136"/>
            <a:ext cx="356497" cy="354586"/>
            <a:chOff x="-29946000" y="3183175"/>
            <a:chExt cx="293800" cy="292225"/>
          </a:xfrm>
        </p:grpSpPr>
        <p:sp>
          <p:nvSpPr>
            <p:cNvPr id="7393" name="Google Shape;7393;p8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89"/>
          <p:cNvGrpSpPr/>
          <p:nvPr/>
        </p:nvGrpSpPr>
        <p:grpSpPr>
          <a:xfrm>
            <a:off x="2628330" y="1380289"/>
            <a:ext cx="358408" cy="354161"/>
            <a:chOff x="-34408675" y="3202075"/>
            <a:chExt cx="295375" cy="291875"/>
          </a:xfrm>
        </p:grpSpPr>
        <p:sp>
          <p:nvSpPr>
            <p:cNvPr id="7400" name="Google Shape;7400;p8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89"/>
          <p:cNvGrpSpPr/>
          <p:nvPr/>
        </p:nvGrpSpPr>
        <p:grpSpPr>
          <a:xfrm>
            <a:off x="2630241" y="1820283"/>
            <a:ext cx="354586" cy="356254"/>
            <a:chOff x="-34405525" y="3558075"/>
            <a:chExt cx="292225" cy="293600"/>
          </a:xfrm>
        </p:grpSpPr>
        <p:sp>
          <p:nvSpPr>
            <p:cNvPr id="7405" name="Google Shape;7405;p8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89"/>
          <p:cNvGrpSpPr/>
          <p:nvPr/>
        </p:nvGrpSpPr>
        <p:grpSpPr>
          <a:xfrm>
            <a:off x="2629755" y="2256940"/>
            <a:ext cx="355557" cy="353615"/>
            <a:chOff x="-34406325" y="3919600"/>
            <a:chExt cx="293025" cy="291425"/>
          </a:xfrm>
        </p:grpSpPr>
        <p:sp>
          <p:nvSpPr>
            <p:cNvPr id="7409" name="Google Shape;7409;p8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89"/>
          <p:cNvGrpSpPr/>
          <p:nvPr/>
        </p:nvGrpSpPr>
        <p:grpSpPr>
          <a:xfrm>
            <a:off x="1293653" y="2736303"/>
            <a:ext cx="353645" cy="342179"/>
            <a:chOff x="-32568800" y="3232000"/>
            <a:chExt cx="291450" cy="282000"/>
          </a:xfrm>
        </p:grpSpPr>
        <p:sp>
          <p:nvSpPr>
            <p:cNvPr id="7417" name="Google Shape;7417;p8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89"/>
          <p:cNvGrpSpPr/>
          <p:nvPr/>
        </p:nvGrpSpPr>
        <p:grpSpPr>
          <a:xfrm>
            <a:off x="1293183" y="3201213"/>
            <a:ext cx="354586" cy="353645"/>
            <a:chOff x="-32569575" y="3586425"/>
            <a:chExt cx="292225" cy="291450"/>
          </a:xfrm>
        </p:grpSpPr>
        <p:sp>
          <p:nvSpPr>
            <p:cNvPr id="7420" name="Google Shape;7420;p8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89"/>
          <p:cNvGrpSpPr/>
          <p:nvPr/>
        </p:nvGrpSpPr>
        <p:grpSpPr>
          <a:xfrm>
            <a:off x="1284098" y="3665805"/>
            <a:ext cx="372756" cy="354343"/>
            <a:chOff x="-32576675" y="3944600"/>
            <a:chExt cx="307200" cy="292025"/>
          </a:xfrm>
        </p:grpSpPr>
        <p:sp>
          <p:nvSpPr>
            <p:cNvPr id="7423" name="Google Shape;7423;p8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89"/>
          <p:cNvGrpSpPr/>
          <p:nvPr/>
        </p:nvGrpSpPr>
        <p:grpSpPr>
          <a:xfrm>
            <a:off x="3529065" y="2730100"/>
            <a:ext cx="354586" cy="354586"/>
            <a:chOff x="-30735200" y="3192625"/>
            <a:chExt cx="292225" cy="292225"/>
          </a:xfrm>
        </p:grpSpPr>
        <p:sp>
          <p:nvSpPr>
            <p:cNvPr id="7426" name="Google Shape;7426;p8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89"/>
          <p:cNvGrpSpPr/>
          <p:nvPr/>
        </p:nvGrpSpPr>
        <p:grpSpPr>
          <a:xfrm>
            <a:off x="3529065" y="3201532"/>
            <a:ext cx="354586" cy="353008"/>
            <a:chOff x="-30735200" y="3552550"/>
            <a:chExt cx="292225" cy="290925"/>
          </a:xfrm>
        </p:grpSpPr>
        <p:sp>
          <p:nvSpPr>
            <p:cNvPr id="7434" name="Google Shape;7434;p8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89"/>
          <p:cNvGrpSpPr/>
          <p:nvPr/>
        </p:nvGrpSpPr>
        <p:grpSpPr>
          <a:xfrm>
            <a:off x="3529065" y="3666154"/>
            <a:ext cx="354586" cy="353645"/>
            <a:chOff x="-30735200" y="3910925"/>
            <a:chExt cx="292225" cy="291450"/>
          </a:xfrm>
        </p:grpSpPr>
        <p:sp>
          <p:nvSpPr>
            <p:cNvPr id="7437" name="Google Shape;7437;p8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9" name="Google Shape;7439;p89"/>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0" name="Google Shape;7440;p89"/>
          <p:cNvGrpSpPr/>
          <p:nvPr/>
        </p:nvGrpSpPr>
        <p:grpSpPr>
          <a:xfrm>
            <a:off x="4882910" y="1379021"/>
            <a:ext cx="358971" cy="359224"/>
            <a:chOff x="-57956275" y="3197925"/>
            <a:chExt cx="319000" cy="319225"/>
          </a:xfrm>
        </p:grpSpPr>
        <p:sp>
          <p:nvSpPr>
            <p:cNvPr id="7441" name="Google Shape;7441;p8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89"/>
          <p:cNvGrpSpPr/>
          <p:nvPr/>
        </p:nvGrpSpPr>
        <p:grpSpPr>
          <a:xfrm>
            <a:off x="4905064" y="1835446"/>
            <a:ext cx="314662" cy="358971"/>
            <a:chOff x="-57940525" y="3590375"/>
            <a:chExt cx="279625" cy="319000"/>
          </a:xfrm>
        </p:grpSpPr>
        <p:sp>
          <p:nvSpPr>
            <p:cNvPr id="7449" name="Google Shape;7449;p8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89"/>
          <p:cNvGrpSpPr/>
          <p:nvPr/>
        </p:nvGrpSpPr>
        <p:grpSpPr>
          <a:xfrm>
            <a:off x="4875945" y="2276817"/>
            <a:ext cx="358099" cy="358999"/>
            <a:chOff x="-57959425" y="3982600"/>
            <a:chExt cx="318225" cy="319025"/>
          </a:xfrm>
        </p:grpSpPr>
        <p:sp>
          <p:nvSpPr>
            <p:cNvPr id="7455" name="Google Shape;7455;p8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89"/>
          <p:cNvGrpSpPr/>
          <p:nvPr/>
        </p:nvGrpSpPr>
        <p:grpSpPr>
          <a:xfrm>
            <a:off x="7076112" y="1380146"/>
            <a:ext cx="357226" cy="357226"/>
            <a:chOff x="-55987225" y="3198925"/>
            <a:chExt cx="317450" cy="317450"/>
          </a:xfrm>
        </p:grpSpPr>
        <p:sp>
          <p:nvSpPr>
            <p:cNvPr id="7460" name="Google Shape;7460;p8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89"/>
          <p:cNvGrpSpPr/>
          <p:nvPr/>
        </p:nvGrpSpPr>
        <p:grpSpPr>
          <a:xfrm>
            <a:off x="7076112" y="1836178"/>
            <a:ext cx="357226" cy="357367"/>
            <a:chOff x="-55987225" y="3591025"/>
            <a:chExt cx="317450" cy="317575"/>
          </a:xfrm>
        </p:grpSpPr>
        <p:sp>
          <p:nvSpPr>
            <p:cNvPr id="7465" name="Google Shape;7465;p8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89"/>
          <p:cNvGrpSpPr/>
          <p:nvPr/>
        </p:nvGrpSpPr>
        <p:grpSpPr>
          <a:xfrm>
            <a:off x="7090027" y="2276817"/>
            <a:ext cx="358999" cy="358999"/>
            <a:chOff x="-55988800" y="3982600"/>
            <a:chExt cx="319025" cy="319025"/>
          </a:xfrm>
        </p:grpSpPr>
        <p:sp>
          <p:nvSpPr>
            <p:cNvPr id="7471" name="Google Shape;7471;p8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89"/>
          <p:cNvGrpSpPr/>
          <p:nvPr/>
        </p:nvGrpSpPr>
        <p:grpSpPr>
          <a:xfrm>
            <a:off x="5748546" y="2734774"/>
            <a:ext cx="356326" cy="358971"/>
            <a:chOff x="-54026025" y="3192625"/>
            <a:chExt cx="316650" cy="319000"/>
          </a:xfrm>
        </p:grpSpPr>
        <p:sp>
          <p:nvSpPr>
            <p:cNvPr id="7477" name="Google Shape;7477;p8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89"/>
          <p:cNvGrpSpPr/>
          <p:nvPr/>
        </p:nvGrpSpPr>
        <p:grpSpPr>
          <a:xfrm>
            <a:off x="5768492" y="3205748"/>
            <a:ext cx="316434" cy="358099"/>
            <a:chOff x="-54007925" y="3584850"/>
            <a:chExt cx="281200" cy="318225"/>
          </a:xfrm>
        </p:grpSpPr>
        <p:sp>
          <p:nvSpPr>
            <p:cNvPr id="7486" name="Google Shape;7486;p8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89"/>
          <p:cNvGrpSpPr/>
          <p:nvPr/>
        </p:nvGrpSpPr>
        <p:grpSpPr>
          <a:xfrm>
            <a:off x="5768492" y="3667633"/>
            <a:ext cx="316434" cy="358914"/>
            <a:chOff x="-54007925" y="3975575"/>
            <a:chExt cx="281200" cy="318950"/>
          </a:xfrm>
        </p:grpSpPr>
        <p:sp>
          <p:nvSpPr>
            <p:cNvPr id="7493" name="Google Shape;7493;p8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89"/>
          <p:cNvGrpSpPr/>
          <p:nvPr/>
        </p:nvGrpSpPr>
        <p:grpSpPr>
          <a:xfrm>
            <a:off x="8003359" y="2752104"/>
            <a:ext cx="274770" cy="358492"/>
            <a:chOff x="-52005775" y="3208025"/>
            <a:chExt cx="244175" cy="318575"/>
          </a:xfrm>
        </p:grpSpPr>
        <p:sp>
          <p:nvSpPr>
            <p:cNvPr id="7498" name="Google Shape;7498;p8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89"/>
          <p:cNvGrpSpPr/>
          <p:nvPr/>
        </p:nvGrpSpPr>
        <p:grpSpPr>
          <a:xfrm>
            <a:off x="5309825" y="1380146"/>
            <a:ext cx="358099" cy="358099"/>
            <a:chOff x="-57568775" y="3198925"/>
            <a:chExt cx="318225" cy="318225"/>
          </a:xfrm>
        </p:grpSpPr>
        <p:sp>
          <p:nvSpPr>
            <p:cNvPr id="7510" name="Google Shape;7510;p8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89"/>
          <p:cNvGrpSpPr/>
          <p:nvPr/>
        </p:nvGrpSpPr>
        <p:grpSpPr>
          <a:xfrm>
            <a:off x="5331543" y="1835446"/>
            <a:ext cx="314662" cy="358099"/>
            <a:chOff x="-57549075" y="3590375"/>
            <a:chExt cx="279625" cy="318225"/>
          </a:xfrm>
        </p:grpSpPr>
        <p:sp>
          <p:nvSpPr>
            <p:cNvPr id="7517" name="Google Shape;7517;p8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89"/>
          <p:cNvGrpSpPr/>
          <p:nvPr/>
        </p:nvGrpSpPr>
        <p:grpSpPr>
          <a:xfrm>
            <a:off x="5323740" y="2276817"/>
            <a:ext cx="359871" cy="359871"/>
            <a:chOff x="-57570350" y="3982600"/>
            <a:chExt cx="319800" cy="319800"/>
          </a:xfrm>
        </p:grpSpPr>
        <p:sp>
          <p:nvSpPr>
            <p:cNvPr id="7522" name="Google Shape;7522;p8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89"/>
          <p:cNvGrpSpPr/>
          <p:nvPr/>
        </p:nvGrpSpPr>
        <p:grpSpPr>
          <a:xfrm>
            <a:off x="7538779" y="1379246"/>
            <a:ext cx="314662" cy="358999"/>
            <a:chOff x="-55576850" y="3198125"/>
            <a:chExt cx="279625" cy="319025"/>
          </a:xfrm>
        </p:grpSpPr>
        <p:sp>
          <p:nvSpPr>
            <p:cNvPr id="7527" name="Google Shape;7527;p8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89"/>
          <p:cNvGrpSpPr/>
          <p:nvPr/>
        </p:nvGrpSpPr>
        <p:grpSpPr>
          <a:xfrm>
            <a:off x="7516174" y="1835221"/>
            <a:ext cx="359871" cy="358324"/>
            <a:chOff x="-55596550" y="3590175"/>
            <a:chExt cx="319800" cy="318425"/>
          </a:xfrm>
        </p:grpSpPr>
        <p:sp>
          <p:nvSpPr>
            <p:cNvPr id="7532" name="Google Shape;7532;p8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89"/>
          <p:cNvGrpSpPr/>
          <p:nvPr/>
        </p:nvGrpSpPr>
        <p:grpSpPr>
          <a:xfrm>
            <a:off x="7531412" y="2276564"/>
            <a:ext cx="358999" cy="359252"/>
            <a:chOff x="-55595775" y="3982375"/>
            <a:chExt cx="319025" cy="319250"/>
          </a:xfrm>
        </p:grpSpPr>
        <p:sp>
          <p:nvSpPr>
            <p:cNvPr id="7537" name="Google Shape;7537;p8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89"/>
          <p:cNvGrpSpPr/>
          <p:nvPr/>
        </p:nvGrpSpPr>
        <p:grpSpPr>
          <a:xfrm>
            <a:off x="6188595" y="2734774"/>
            <a:ext cx="358999" cy="358099"/>
            <a:chOff x="-53635375" y="3192625"/>
            <a:chExt cx="319025" cy="318225"/>
          </a:xfrm>
        </p:grpSpPr>
        <p:sp>
          <p:nvSpPr>
            <p:cNvPr id="7544" name="Google Shape;7544;p8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89"/>
          <p:cNvGrpSpPr/>
          <p:nvPr/>
        </p:nvGrpSpPr>
        <p:grpSpPr>
          <a:xfrm>
            <a:off x="6210763" y="3205748"/>
            <a:ext cx="314662" cy="358999"/>
            <a:chOff x="-53615675" y="3584850"/>
            <a:chExt cx="279625" cy="319025"/>
          </a:xfrm>
        </p:grpSpPr>
        <p:sp>
          <p:nvSpPr>
            <p:cNvPr id="7548" name="Google Shape;7548;p8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89"/>
          <p:cNvGrpSpPr/>
          <p:nvPr/>
        </p:nvGrpSpPr>
        <p:grpSpPr>
          <a:xfrm>
            <a:off x="6188609" y="3668674"/>
            <a:ext cx="358971" cy="357874"/>
            <a:chOff x="-53634575" y="3976500"/>
            <a:chExt cx="319000" cy="318025"/>
          </a:xfrm>
        </p:grpSpPr>
        <p:sp>
          <p:nvSpPr>
            <p:cNvPr id="7552" name="Google Shape;7552;p8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89"/>
          <p:cNvGrpSpPr/>
          <p:nvPr/>
        </p:nvGrpSpPr>
        <p:grpSpPr>
          <a:xfrm>
            <a:off x="7983413" y="3211628"/>
            <a:ext cx="314662" cy="358436"/>
            <a:chOff x="-52023900" y="3590075"/>
            <a:chExt cx="279625" cy="318525"/>
          </a:xfrm>
        </p:grpSpPr>
        <p:sp>
          <p:nvSpPr>
            <p:cNvPr id="7561" name="Google Shape;7561;p8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89"/>
          <p:cNvGrpSpPr/>
          <p:nvPr/>
        </p:nvGrpSpPr>
        <p:grpSpPr>
          <a:xfrm>
            <a:off x="5746654" y="1380146"/>
            <a:ext cx="358971" cy="358971"/>
            <a:chOff x="-57173375" y="3198925"/>
            <a:chExt cx="319000" cy="319000"/>
          </a:xfrm>
        </p:grpSpPr>
        <p:sp>
          <p:nvSpPr>
            <p:cNvPr id="7569" name="Google Shape;7569;p8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89"/>
          <p:cNvGrpSpPr/>
          <p:nvPr/>
        </p:nvGrpSpPr>
        <p:grpSpPr>
          <a:xfrm>
            <a:off x="5747541" y="1857587"/>
            <a:ext cx="357198" cy="314690"/>
            <a:chOff x="-57176525" y="3610050"/>
            <a:chExt cx="317425" cy="279650"/>
          </a:xfrm>
        </p:grpSpPr>
        <p:sp>
          <p:nvSpPr>
            <p:cNvPr id="7574" name="Google Shape;7574;p8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89"/>
          <p:cNvGrpSpPr/>
          <p:nvPr/>
        </p:nvGrpSpPr>
        <p:grpSpPr>
          <a:xfrm>
            <a:off x="7957995" y="1380146"/>
            <a:ext cx="358099" cy="356326"/>
            <a:chOff x="-55202750" y="3198925"/>
            <a:chExt cx="318225" cy="316650"/>
          </a:xfrm>
        </p:grpSpPr>
        <p:sp>
          <p:nvSpPr>
            <p:cNvPr id="7580" name="Google Shape;7580;p8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89"/>
          <p:cNvGrpSpPr/>
          <p:nvPr/>
        </p:nvGrpSpPr>
        <p:grpSpPr>
          <a:xfrm>
            <a:off x="7968629" y="1835446"/>
            <a:ext cx="336830" cy="358099"/>
            <a:chOff x="-55194875" y="3590375"/>
            <a:chExt cx="299325" cy="318225"/>
          </a:xfrm>
        </p:grpSpPr>
        <p:sp>
          <p:nvSpPr>
            <p:cNvPr id="7583" name="Google Shape;7583;p8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89"/>
          <p:cNvGrpSpPr/>
          <p:nvPr/>
        </p:nvGrpSpPr>
        <p:grpSpPr>
          <a:xfrm>
            <a:off x="7973247" y="2277717"/>
            <a:ext cx="357198" cy="357198"/>
            <a:chOff x="-55203525" y="3983400"/>
            <a:chExt cx="317425" cy="317425"/>
          </a:xfrm>
        </p:grpSpPr>
        <p:sp>
          <p:nvSpPr>
            <p:cNvPr id="7589" name="Google Shape;7589;p8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89"/>
          <p:cNvGrpSpPr/>
          <p:nvPr/>
        </p:nvGrpSpPr>
        <p:grpSpPr>
          <a:xfrm>
            <a:off x="6639727" y="2734774"/>
            <a:ext cx="335930" cy="358971"/>
            <a:chOff x="-53232900" y="3192625"/>
            <a:chExt cx="298525" cy="319000"/>
          </a:xfrm>
        </p:grpSpPr>
        <p:sp>
          <p:nvSpPr>
            <p:cNvPr id="7593" name="Google Shape;7593;p8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89"/>
          <p:cNvGrpSpPr/>
          <p:nvPr/>
        </p:nvGrpSpPr>
        <p:grpSpPr>
          <a:xfrm>
            <a:off x="6629093" y="3205748"/>
            <a:ext cx="357198" cy="356326"/>
            <a:chOff x="-53242350" y="3584850"/>
            <a:chExt cx="317425" cy="316650"/>
          </a:xfrm>
        </p:grpSpPr>
        <p:sp>
          <p:nvSpPr>
            <p:cNvPr id="7602" name="Google Shape;7602;p8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89"/>
          <p:cNvGrpSpPr/>
          <p:nvPr/>
        </p:nvGrpSpPr>
        <p:grpSpPr>
          <a:xfrm>
            <a:off x="6650362" y="3668449"/>
            <a:ext cx="314662" cy="358999"/>
            <a:chOff x="-53224225" y="3976300"/>
            <a:chExt cx="279625" cy="319025"/>
          </a:xfrm>
        </p:grpSpPr>
        <p:sp>
          <p:nvSpPr>
            <p:cNvPr id="7608" name="Google Shape;7608;p8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89"/>
          <p:cNvGrpSpPr/>
          <p:nvPr/>
        </p:nvGrpSpPr>
        <p:grpSpPr>
          <a:xfrm>
            <a:off x="7961258" y="3676129"/>
            <a:ext cx="358971" cy="358408"/>
            <a:chOff x="-52043575" y="3983125"/>
            <a:chExt cx="319000" cy="318500"/>
          </a:xfrm>
        </p:grpSpPr>
        <p:sp>
          <p:nvSpPr>
            <p:cNvPr id="7616" name="Google Shape;7616;p8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89"/>
          <p:cNvGrpSpPr/>
          <p:nvPr/>
        </p:nvGrpSpPr>
        <p:grpSpPr>
          <a:xfrm>
            <a:off x="6215199" y="1380146"/>
            <a:ext cx="314662" cy="358971"/>
            <a:chOff x="-56766175" y="3198925"/>
            <a:chExt cx="279625" cy="319000"/>
          </a:xfrm>
        </p:grpSpPr>
        <p:sp>
          <p:nvSpPr>
            <p:cNvPr id="7626" name="Google Shape;7626;p8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89"/>
          <p:cNvGrpSpPr/>
          <p:nvPr/>
        </p:nvGrpSpPr>
        <p:grpSpPr>
          <a:xfrm>
            <a:off x="6214313" y="1835446"/>
            <a:ext cx="316434" cy="358099"/>
            <a:chOff x="-56766175" y="3590375"/>
            <a:chExt cx="281200" cy="318225"/>
          </a:xfrm>
        </p:grpSpPr>
        <p:sp>
          <p:nvSpPr>
            <p:cNvPr id="7634" name="Google Shape;7634;p8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89"/>
          <p:cNvGrpSpPr/>
          <p:nvPr/>
        </p:nvGrpSpPr>
        <p:grpSpPr>
          <a:xfrm>
            <a:off x="6251269" y="2276817"/>
            <a:ext cx="272126" cy="358099"/>
            <a:chOff x="-56747275" y="3982600"/>
            <a:chExt cx="241825" cy="318225"/>
          </a:xfrm>
        </p:grpSpPr>
        <p:sp>
          <p:nvSpPr>
            <p:cNvPr id="7639" name="Google Shape;7639;p8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89"/>
          <p:cNvGrpSpPr/>
          <p:nvPr/>
        </p:nvGrpSpPr>
        <p:grpSpPr>
          <a:xfrm>
            <a:off x="4859020" y="3219055"/>
            <a:ext cx="358999" cy="342991"/>
            <a:chOff x="-54812875" y="3596675"/>
            <a:chExt cx="319025" cy="304800"/>
          </a:xfrm>
        </p:grpSpPr>
        <p:sp>
          <p:nvSpPr>
            <p:cNvPr id="7647" name="Google Shape;7647;p8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4" name="Google Shape;7654;p89"/>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9"/>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6" name="Google Shape;7656;p89"/>
          <p:cNvGrpSpPr/>
          <p:nvPr/>
        </p:nvGrpSpPr>
        <p:grpSpPr>
          <a:xfrm>
            <a:off x="4881188" y="3675538"/>
            <a:ext cx="314662" cy="358099"/>
            <a:chOff x="-54793175" y="3982600"/>
            <a:chExt cx="279625" cy="318225"/>
          </a:xfrm>
        </p:grpSpPr>
        <p:sp>
          <p:nvSpPr>
            <p:cNvPr id="7657" name="Google Shape;7657;p8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89"/>
          <p:cNvGrpSpPr/>
          <p:nvPr/>
        </p:nvGrpSpPr>
        <p:grpSpPr>
          <a:xfrm>
            <a:off x="7092647" y="2734774"/>
            <a:ext cx="314662" cy="358099"/>
            <a:chOff x="-52832000" y="3192625"/>
            <a:chExt cx="279625" cy="318225"/>
          </a:xfrm>
        </p:grpSpPr>
        <p:sp>
          <p:nvSpPr>
            <p:cNvPr id="7665" name="Google Shape;7665;p8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89"/>
          <p:cNvGrpSpPr/>
          <p:nvPr/>
        </p:nvGrpSpPr>
        <p:grpSpPr>
          <a:xfrm>
            <a:off x="5779179" y="2276142"/>
            <a:ext cx="323524" cy="358774"/>
            <a:chOff x="-57162350" y="3982000"/>
            <a:chExt cx="287500" cy="318825"/>
          </a:xfrm>
        </p:grpSpPr>
        <p:sp>
          <p:nvSpPr>
            <p:cNvPr id="7674" name="Google Shape;7674;p8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89"/>
          <p:cNvGrpSpPr/>
          <p:nvPr/>
        </p:nvGrpSpPr>
        <p:grpSpPr>
          <a:xfrm>
            <a:off x="7070492" y="3206648"/>
            <a:ext cx="358971" cy="357198"/>
            <a:chOff x="-52851675" y="3585650"/>
            <a:chExt cx="319000" cy="317425"/>
          </a:xfrm>
        </p:grpSpPr>
        <p:sp>
          <p:nvSpPr>
            <p:cNvPr id="7683" name="Google Shape;7683;p8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89"/>
          <p:cNvGrpSpPr/>
          <p:nvPr/>
        </p:nvGrpSpPr>
        <p:grpSpPr>
          <a:xfrm>
            <a:off x="7092647" y="3668449"/>
            <a:ext cx="314662" cy="358999"/>
            <a:chOff x="-52832000" y="3976300"/>
            <a:chExt cx="279625" cy="319025"/>
          </a:xfrm>
        </p:grpSpPr>
        <p:sp>
          <p:nvSpPr>
            <p:cNvPr id="7690" name="Google Shape;7690;p8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89"/>
          <p:cNvGrpSpPr/>
          <p:nvPr/>
        </p:nvGrpSpPr>
        <p:grpSpPr>
          <a:xfrm>
            <a:off x="6209853" y="4123097"/>
            <a:ext cx="316434" cy="358099"/>
            <a:chOff x="-51633225" y="3198925"/>
            <a:chExt cx="281200" cy="318225"/>
          </a:xfrm>
        </p:grpSpPr>
        <p:sp>
          <p:nvSpPr>
            <p:cNvPr id="7696" name="Google Shape;7696;p8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89"/>
          <p:cNvGrpSpPr/>
          <p:nvPr/>
        </p:nvGrpSpPr>
        <p:grpSpPr>
          <a:xfrm>
            <a:off x="6628676" y="1381018"/>
            <a:ext cx="365188" cy="357226"/>
            <a:chOff x="-56396775" y="3199700"/>
            <a:chExt cx="324525" cy="317450"/>
          </a:xfrm>
        </p:grpSpPr>
        <p:sp>
          <p:nvSpPr>
            <p:cNvPr id="7704" name="Google Shape;7704;p8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89"/>
          <p:cNvGrpSpPr/>
          <p:nvPr/>
        </p:nvGrpSpPr>
        <p:grpSpPr>
          <a:xfrm>
            <a:off x="6631771" y="1846953"/>
            <a:ext cx="358999" cy="335958"/>
            <a:chOff x="-56394425" y="3600600"/>
            <a:chExt cx="319025" cy="298550"/>
          </a:xfrm>
        </p:grpSpPr>
        <p:sp>
          <p:nvSpPr>
            <p:cNvPr id="7711" name="Google Shape;7711;p8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89"/>
          <p:cNvGrpSpPr/>
          <p:nvPr/>
        </p:nvGrpSpPr>
        <p:grpSpPr>
          <a:xfrm>
            <a:off x="6662538" y="2277717"/>
            <a:ext cx="327068" cy="357198"/>
            <a:chOff x="-56379450" y="3983400"/>
            <a:chExt cx="290650" cy="317425"/>
          </a:xfrm>
        </p:grpSpPr>
        <p:sp>
          <p:nvSpPr>
            <p:cNvPr id="7715" name="Google Shape;7715;p8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9"/>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9"/>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89"/>
          <p:cNvGrpSpPr/>
          <p:nvPr/>
        </p:nvGrpSpPr>
        <p:grpSpPr>
          <a:xfrm>
            <a:off x="5326242" y="2741864"/>
            <a:ext cx="316434" cy="358971"/>
            <a:chOff x="-54401725" y="3198925"/>
            <a:chExt cx="281200" cy="319000"/>
          </a:xfrm>
        </p:grpSpPr>
        <p:sp>
          <p:nvSpPr>
            <p:cNvPr id="7724" name="Google Shape;7724;p8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89"/>
          <p:cNvGrpSpPr/>
          <p:nvPr/>
        </p:nvGrpSpPr>
        <p:grpSpPr>
          <a:xfrm>
            <a:off x="5327128" y="3211965"/>
            <a:ext cx="314662" cy="358099"/>
            <a:chOff x="-54401725" y="3590375"/>
            <a:chExt cx="279625" cy="318225"/>
          </a:xfrm>
        </p:grpSpPr>
        <p:sp>
          <p:nvSpPr>
            <p:cNvPr id="7736" name="Google Shape;7736;p8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89"/>
          <p:cNvGrpSpPr/>
          <p:nvPr/>
        </p:nvGrpSpPr>
        <p:grpSpPr>
          <a:xfrm>
            <a:off x="5324920" y="3675538"/>
            <a:ext cx="319079" cy="358099"/>
            <a:chOff x="-54403300" y="3982600"/>
            <a:chExt cx="283550" cy="318225"/>
          </a:xfrm>
        </p:grpSpPr>
        <p:sp>
          <p:nvSpPr>
            <p:cNvPr id="7743" name="Google Shape;7743;p8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89"/>
          <p:cNvGrpSpPr/>
          <p:nvPr/>
        </p:nvGrpSpPr>
        <p:grpSpPr>
          <a:xfrm>
            <a:off x="7512313" y="2736772"/>
            <a:ext cx="356298" cy="356973"/>
            <a:chOff x="-52458650" y="3194400"/>
            <a:chExt cx="316625" cy="317225"/>
          </a:xfrm>
        </p:grpSpPr>
        <p:sp>
          <p:nvSpPr>
            <p:cNvPr id="7749" name="Google Shape;7749;p8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89"/>
          <p:cNvGrpSpPr/>
          <p:nvPr/>
        </p:nvGrpSpPr>
        <p:grpSpPr>
          <a:xfrm>
            <a:off x="4881188" y="2741864"/>
            <a:ext cx="314662" cy="358971"/>
            <a:chOff x="-54793175" y="3198925"/>
            <a:chExt cx="279625" cy="319000"/>
          </a:xfrm>
        </p:grpSpPr>
        <p:sp>
          <p:nvSpPr>
            <p:cNvPr id="7758" name="Google Shape;7758;p8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89"/>
          <p:cNvGrpSpPr/>
          <p:nvPr/>
        </p:nvGrpSpPr>
        <p:grpSpPr>
          <a:xfrm>
            <a:off x="7521611" y="3205748"/>
            <a:ext cx="337703" cy="357845"/>
            <a:chOff x="-52450000" y="3584850"/>
            <a:chExt cx="300100" cy="318000"/>
          </a:xfrm>
        </p:grpSpPr>
        <p:sp>
          <p:nvSpPr>
            <p:cNvPr id="7766" name="Google Shape;7766;p8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89"/>
          <p:cNvGrpSpPr/>
          <p:nvPr/>
        </p:nvGrpSpPr>
        <p:grpSpPr>
          <a:xfrm>
            <a:off x="7533131" y="3670221"/>
            <a:ext cx="314662" cy="357226"/>
            <a:chOff x="-52440550" y="3977875"/>
            <a:chExt cx="279625" cy="317450"/>
          </a:xfrm>
        </p:grpSpPr>
        <p:sp>
          <p:nvSpPr>
            <p:cNvPr id="7774" name="Google Shape;7774;p8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89"/>
          <p:cNvGrpSpPr/>
          <p:nvPr/>
        </p:nvGrpSpPr>
        <p:grpSpPr>
          <a:xfrm>
            <a:off x="6645066" y="4126427"/>
            <a:ext cx="314662" cy="358999"/>
            <a:chOff x="-51623775" y="3584850"/>
            <a:chExt cx="279625" cy="319025"/>
          </a:xfrm>
        </p:grpSpPr>
        <p:sp>
          <p:nvSpPr>
            <p:cNvPr id="7783" name="Google Shape;7783;p8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2" name="Google Shape;7792;p89"/>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793" name="Google Shape;7793;p89"/>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97" name="Shape 7797"/>
        <p:cNvGrpSpPr/>
        <p:nvPr/>
      </p:nvGrpSpPr>
      <p:grpSpPr>
        <a:xfrm>
          <a:off x="0" y="0"/>
          <a:ext cx="0" cy="0"/>
          <a:chOff x="0" y="0"/>
          <a:chExt cx="0" cy="0"/>
        </a:xfrm>
      </p:grpSpPr>
      <p:grpSp>
        <p:nvGrpSpPr>
          <p:cNvPr id="7798" name="Google Shape;7798;p90"/>
          <p:cNvGrpSpPr/>
          <p:nvPr/>
        </p:nvGrpSpPr>
        <p:grpSpPr>
          <a:xfrm>
            <a:off x="885675" y="1386849"/>
            <a:ext cx="276003" cy="357300"/>
            <a:chOff x="-50469125" y="3183175"/>
            <a:chExt cx="233150" cy="301825"/>
          </a:xfrm>
        </p:grpSpPr>
        <p:sp>
          <p:nvSpPr>
            <p:cNvPr id="7799" name="Google Shape;7799;p9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9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9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90"/>
          <p:cNvGrpSpPr/>
          <p:nvPr/>
        </p:nvGrpSpPr>
        <p:grpSpPr>
          <a:xfrm>
            <a:off x="845574" y="1822251"/>
            <a:ext cx="356205" cy="355288"/>
            <a:chOff x="-50504575" y="3550975"/>
            <a:chExt cx="300900" cy="300125"/>
          </a:xfrm>
        </p:grpSpPr>
        <p:sp>
          <p:nvSpPr>
            <p:cNvPr id="7803" name="Google Shape;7803;p9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9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9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90"/>
          <p:cNvGrpSpPr/>
          <p:nvPr/>
        </p:nvGrpSpPr>
        <p:grpSpPr>
          <a:xfrm>
            <a:off x="845574" y="2260493"/>
            <a:ext cx="356205" cy="354341"/>
            <a:chOff x="-50503000" y="3921175"/>
            <a:chExt cx="300900" cy="299325"/>
          </a:xfrm>
        </p:grpSpPr>
        <p:sp>
          <p:nvSpPr>
            <p:cNvPr id="7808" name="Google Shape;7808;p9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9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9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9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9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90"/>
          <p:cNvGrpSpPr/>
          <p:nvPr/>
        </p:nvGrpSpPr>
        <p:grpSpPr>
          <a:xfrm>
            <a:off x="3049627" y="1406411"/>
            <a:ext cx="355258" cy="356205"/>
            <a:chOff x="-48630025" y="3199700"/>
            <a:chExt cx="300100" cy="300900"/>
          </a:xfrm>
        </p:grpSpPr>
        <p:sp>
          <p:nvSpPr>
            <p:cNvPr id="7814" name="Google Shape;7814;p9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9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9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90"/>
          <p:cNvGrpSpPr/>
          <p:nvPr/>
        </p:nvGrpSpPr>
        <p:grpSpPr>
          <a:xfrm>
            <a:off x="3049627" y="1843707"/>
            <a:ext cx="355258" cy="355258"/>
            <a:chOff x="-48630025" y="3569100"/>
            <a:chExt cx="300100" cy="300100"/>
          </a:xfrm>
        </p:grpSpPr>
        <p:sp>
          <p:nvSpPr>
            <p:cNvPr id="7818" name="Google Shape;7818;p9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9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9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9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9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9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9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9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9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90"/>
          <p:cNvGrpSpPr/>
          <p:nvPr/>
        </p:nvGrpSpPr>
        <p:grpSpPr>
          <a:xfrm>
            <a:off x="3050101" y="2281003"/>
            <a:ext cx="354311" cy="353394"/>
            <a:chOff x="-48629225" y="3938500"/>
            <a:chExt cx="299300" cy="298525"/>
          </a:xfrm>
        </p:grpSpPr>
        <p:sp>
          <p:nvSpPr>
            <p:cNvPr id="7829" name="Google Shape;7829;p9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9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90"/>
          <p:cNvGrpSpPr/>
          <p:nvPr/>
        </p:nvGrpSpPr>
        <p:grpSpPr>
          <a:xfrm>
            <a:off x="1785504" y="2752344"/>
            <a:ext cx="311458" cy="354341"/>
            <a:chOff x="-46762575" y="3200500"/>
            <a:chExt cx="263100" cy="299325"/>
          </a:xfrm>
        </p:grpSpPr>
        <p:sp>
          <p:nvSpPr>
            <p:cNvPr id="7834" name="Google Shape;7834;p9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9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9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9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90"/>
          <p:cNvGrpSpPr/>
          <p:nvPr/>
        </p:nvGrpSpPr>
        <p:grpSpPr>
          <a:xfrm>
            <a:off x="1763589" y="3211066"/>
            <a:ext cx="355288" cy="312375"/>
            <a:chOff x="-46779900" y="3588000"/>
            <a:chExt cx="300125" cy="263875"/>
          </a:xfrm>
        </p:grpSpPr>
        <p:sp>
          <p:nvSpPr>
            <p:cNvPr id="7840" name="Google Shape;7840;p9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9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9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90"/>
          <p:cNvGrpSpPr/>
          <p:nvPr/>
        </p:nvGrpSpPr>
        <p:grpSpPr>
          <a:xfrm>
            <a:off x="1764062" y="3625988"/>
            <a:ext cx="354341" cy="353394"/>
            <a:chOff x="-46779100" y="3938500"/>
            <a:chExt cx="299325" cy="298525"/>
          </a:xfrm>
        </p:grpSpPr>
        <p:sp>
          <p:nvSpPr>
            <p:cNvPr id="7845" name="Google Shape;7845;p9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9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90"/>
          <p:cNvGrpSpPr/>
          <p:nvPr/>
        </p:nvGrpSpPr>
        <p:grpSpPr>
          <a:xfrm>
            <a:off x="3971800" y="2758855"/>
            <a:ext cx="355258" cy="355288"/>
            <a:chOff x="-44924250" y="3206000"/>
            <a:chExt cx="300100" cy="300125"/>
          </a:xfrm>
        </p:grpSpPr>
        <p:sp>
          <p:nvSpPr>
            <p:cNvPr id="7848" name="Google Shape;7848;p9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9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9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9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9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90"/>
          <p:cNvGrpSpPr/>
          <p:nvPr/>
        </p:nvGrpSpPr>
        <p:grpSpPr>
          <a:xfrm>
            <a:off x="1286286" y="1386849"/>
            <a:ext cx="355258" cy="355258"/>
            <a:chOff x="-50134375" y="3183175"/>
            <a:chExt cx="300100" cy="300100"/>
          </a:xfrm>
        </p:grpSpPr>
        <p:sp>
          <p:nvSpPr>
            <p:cNvPr id="7854" name="Google Shape;7854;p9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9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9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9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9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9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90"/>
          <p:cNvGrpSpPr/>
          <p:nvPr/>
        </p:nvGrpSpPr>
        <p:grpSpPr>
          <a:xfrm>
            <a:off x="1286286" y="1822251"/>
            <a:ext cx="355258" cy="355288"/>
            <a:chOff x="-50134375" y="3550975"/>
            <a:chExt cx="300100" cy="300125"/>
          </a:xfrm>
        </p:grpSpPr>
        <p:sp>
          <p:nvSpPr>
            <p:cNvPr id="7865" name="Google Shape;7865;p9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9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90"/>
          <p:cNvGrpSpPr/>
          <p:nvPr/>
        </p:nvGrpSpPr>
        <p:grpSpPr>
          <a:xfrm>
            <a:off x="1286286" y="2259783"/>
            <a:ext cx="355258" cy="355051"/>
            <a:chOff x="-50134375" y="3920575"/>
            <a:chExt cx="300100" cy="299925"/>
          </a:xfrm>
        </p:grpSpPr>
        <p:sp>
          <p:nvSpPr>
            <p:cNvPr id="7868" name="Google Shape;7868;p9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9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90"/>
          <p:cNvGrpSpPr/>
          <p:nvPr/>
        </p:nvGrpSpPr>
        <p:grpSpPr>
          <a:xfrm>
            <a:off x="3497010" y="1407358"/>
            <a:ext cx="357123" cy="355258"/>
            <a:chOff x="-48262200" y="3200500"/>
            <a:chExt cx="301675" cy="300100"/>
          </a:xfrm>
        </p:grpSpPr>
        <p:sp>
          <p:nvSpPr>
            <p:cNvPr id="7872" name="Google Shape;7872;p9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9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9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9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9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9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9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90"/>
          <p:cNvGrpSpPr/>
          <p:nvPr/>
        </p:nvGrpSpPr>
        <p:grpSpPr>
          <a:xfrm>
            <a:off x="3526383" y="1844447"/>
            <a:ext cx="298377" cy="354519"/>
            <a:chOff x="-48233050" y="3569725"/>
            <a:chExt cx="252050" cy="299475"/>
          </a:xfrm>
        </p:grpSpPr>
        <p:sp>
          <p:nvSpPr>
            <p:cNvPr id="7882" name="Google Shape;7882;p9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9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9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90"/>
          <p:cNvGrpSpPr/>
          <p:nvPr/>
        </p:nvGrpSpPr>
        <p:grpSpPr>
          <a:xfrm>
            <a:off x="3550148" y="2278191"/>
            <a:ext cx="250847" cy="358070"/>
            <a:chOff x="-48216525" y="3936125"/>
            <a:chExt cx="211900" cy="302475"/>
          </a:xfrm>
        </p:grpSpPr>
        <p:sp>
          <p:nvSpPr>
            <p:cNvPr id="7886" name="Google Shape;7886;p9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9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9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9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90"/>
          <p:cNvGrpSpPr/>
          <p:nvPr/>
        </p:nvGrpSpPr>
        <p:grpSpPr>
          <a:xfrm>
            <a:off x="2205866" y="2753261"/>
            <a:ext cx="355258" cy="355288"/>
            <a:chOff x="-46410500" y="3201275"/>
            <a:chExt cx="300100" cy="300125"/>
          </a:xfrm>
        </p:grpSpPr>
        <p:sp>
          <p:nvSpPr>
            <p:cNvPr id="7891" name="Google Shape;7891;p9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9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9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9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90"/>
          <p:cNvGrpSpPr/>
          <p:nvPr/>
        </p:nvGrpSpPr>
        <p:grpSpPr>
          <a:xfrm>
            <a:off x="2205866" y="3188692"/>
            <a:ext cx="355258" cy="356205"/>
            <a:chOff x="-46409700" y="3569100"/>
            <a:chExt cx="300100" cy="300900"/>
          </a:xfrm>
        </p:grpSpPr>
        <p:sp>
          <p:nvSpPr>
            <p:cNvPr id="7897" name="Google Shape;7897;p9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9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9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9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9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90"/>
          <p:cNvGrpSpPr/>
          <p:nvPr/>
        </p:nvGrpSpPr>
        <p:grpSpPr>
          <a:xfrm>
            <a:off x="2193747" y="3624124"/>
            <a:ext cx="379497" cy="358070"/>
            <a:chOff x="-46422300" y="3936925"/>
            <a:chExt cx="320575" cy="302475"/>
          </a:xfrm>
        </p:grpSpPr>
        <p:sp>
          <p:nvSpPr>
            <p:cNvPr id="7903" name="Google Shape;7903;p9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9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90"/>
          <p:cNvGrpSpPr/>
          <p:nvPr/>
        </p:nvGrpSpPr>
        <p:grpSpPr>
          <a:xfrm>
            <a:off x="3971326" y="3178452"/>
            <a:ext cx="356205" cy="355258"/>
            <a:chOff x="-44914800" y="3560450"/>
            <a:chExt cx="300900" cy="300100"/>
          </a:xfrm>
        </p:grpSpPr>
        <p:sp>
          <p:nvSpPr>
            <p:cNvPr id="7906" name="Google Shape;7906;p9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9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9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9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9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90"/>
          <p:cNvGrpSpPr/>
          <p:nvPr/>
        </p:nvGrpSpPr>
        <p:grpSpPr>
          <a:xfrm>
            <a:off x="1726378" y="1387086"/>
            <a:ext cx="354311" cy="354104"/>
            <a:chOff x="-49764975" y="3183375"/>
            <a:chExt cx="299300" cy="299125"/>
          </a:xfrm>
        </p:grpSpPr>
        <p:sp>
          <p:nvSpPr>
            <p:cNvPr id="7912" name="Google Shape;7912;p9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9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9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9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9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9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90"/>
          <p:cNvGrpSpPr/>
          <p:nvPr/>
        </p:nvGrpSpPr>
        <p:grpSpPr>
          <a:xfrm>
            <a:off x="1726378" y="1822547"/>
            <a:ext cx="354311" cy="355909"/>
            <a:chOff x="-49764975" y="3551225"/>
            <a:chExt cx="299300" cy="300650"/>
          </a:xfrm>
        </p:grpSpPr>
        <p:sp>
          <p:nvSpPr>
            <p:cNvPr id="7922" name="Google Shape;7922;p9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9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9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9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9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9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9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9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9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90"/>
          <p:cNvGrpSpPr/>
          <p:nvPr/>
        </p:nvGrpSpPr>
        <p:grpSpPr>
          <a:xfrm>
            <a:off x="1724040" y="2259310"/>
            <a:ext cx="358987" cy="355525"/>
            <a:chOff x="-49766550" y="3920175"/>
            <a:chExt cx="303250" cy="300325"/>
          </a:xfrm>
        </p:grpSpPr>
        <p:sp>
          <p:nvSpPr>
            <p:cNvPr id="7934" name="Google Shape;7934;p9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9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9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90"/>
          <p:cNvGrpSpPr/>
          <p:nvPr/>
        </p:nvGrpSpPr>
        <p:grpSpPr>
          <a:xfrm>
            <a:off x="3939571" y="1407358"/>
            <a:ext cx="357123" cy="354341"/>
            <a:chOff x="-47892800" y="3200500"/>
            <a:chExt cx="301675" cy="299325"/>
          </a:xfrm>
        </p:grpSpPr>
        <p:sp>
          <p:nvSpPr>
            <p:cNvPr id="7939" name="Google Shape;7939;p9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9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9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9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9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90"/>
          <p:cNvGrpSpPr/>
          <p:nvPr/>
        </p:nvGrpSpPr>
        <p:grpSpPr>
          <a:xfrm>
            <a:off x="4003437" y="1843707"/>
            <a:ext cx="229391" cy="355258"/>
            <a:chOff x="-47839250" y="3569100"/>
            <a:chExt cx="193775" cy="300100"/>
          </a:xfrm>
        </p:grpSpPr>
        <p:sp>
          <p:nvSpPr>
            <p:cNvPr id="7946" name="Google Shape;7946;p9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9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9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9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9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90"/>
          <p:cNvGrpSpPr/>
          <p:nvPr/>
        </p:nvGrpSpPr>
        <p:grpSpPr>
          <a:xfrm>
            <a:off x="3940503" y="2280056"/>
            <a:ext cx="355258" cy="356205"/>
            <a:chOff x="-47892800" y="3937700"/>
            <a:chExt cx="300100" cy="300900"/>
          </a:xfrm>
        </p:grpSpPr>
        <p:sp>
          <p:nvSpPr>
            <p:cNvPr id="7953" name="Google Shape;7953;p9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9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9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9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9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9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9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9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90"/>
          <p:cNvGrpSpPr/>
          <p:nvPr/>
        </p:nvGrpSpPr>
        <p:grpSpPr>
          <a:xfrm>
            <a:off x="2645798" y="2773770"/>
            <a:ext cx="355258" cy="311458"/>
            <a:chOff x="-46042675" y="3218600"/>
            <a:chExt cx="300100" cy="263100"/>
          </a:xfrm>
        </p:grpSpPr>
        <p:sp>
          <p:nvSpPr>
            <p:cNvPr id="7962" name="Google Shape;7962;p9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90"/>
          <p:cNvGrpSpPr/>
          <p:nvPr/>
        </p:nvGrpSpPr>
        <p:grpSpPr>
          <a:xfrm>
            <a:off x="2645798" y="3188219"/>
            <a:ext cx="355258" cy="323118"/>
            <a:chOff x="-46042675" y="3568700"/>
            <a:chExt cx="300100" cy="272950"/>
          </a:xfrm>
        </p:grpSpPr>
        <p:sp>
          <p:nvSpPr>
            <p:cNvPr id="7969" name="Google Shape;7969;p9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9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9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90"/>
          <p:cNvGrpSpPr/>
          <p:nvPr/>
        </p:nvGrpSpPr>
        <p:grpSpPr>
          <a:xfrm>
            <a:off x="2687749" y="3625189"/>
            <a:ext cx="271357" cy="356057"/>
            <a:chOff x="-46007225" y="3937825"/>
            <a:chExt cx="229225" cy="300775"/>
          </a:xfrm>
        </p:grpSpPr>
        <p:sp>
          <p:nvSpPr>
            <p:cNvPr id="7974" name="Google Shape;7974;p9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9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9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9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9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9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9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9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90"/>
          <p:cNvGrpSpPr/>
          <p:nvPr/>
        </p:nvGrpSpPr>
        <p:grpSpPr>
          <a:xfrm>
            <a:off x="3993241" y="3615275"/>
            <a:ext cx="312375" cy="357596"/>
            <a:chOff x="-44895900" y="3929450"/>
            <a:chExt cx="263875" cy="302075"/>
          </a:xfrm>
        </p:grpSpPr>
        <p:sp>
          <p:nvSpPr>
            <p:cNvPr id="7985" name="Google Shape;7985;p9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9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9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9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9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9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90"/>
          <p:cNvGrpSpPr/>
          <p:nvPr/>
        </p:nvGrpSpPr>
        <p:grpSpPr>
          <a:xfrm>
            <a:off x="2167060" y="1398036"/>
            <a:ext cx="356205" cy="332885"/>
            <a:chOff x="-49397175" y="3192625"/>
            <a:chExt cx="300900" cy="281200"/>
          </a:xfrm>
        </p:grpSpPr>
        <p:sp>
          <p:nvSpPr>
            <p:cNvPr id="7992" name="Google Shape;7992;p9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9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9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9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90"/>
          <p:cNvGrpSpPr/>
          <p:nvPr/>
        </p:nvGrpSpPr>
        <p:grpSpPr>
          <a:xfrm>
            <a:off x="2193163" y="1822251"/>
            <a:ext cx="304000" cy="356205"/>
            <a:chOff x="-49375900" y="3550975"/>
            <a:chExt cx="256800" cy="300900"/>
          </a:xfrm>
        </p:grpSpPr>
        <p:sp>
          <p:nvSpPr>
            <p:cNvPr id="8000" name="Google Shape;8000;p9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9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9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9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9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9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90"/>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9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9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9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9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90"/>
          <p:cNvGrpSpPr/>
          <p:nvPr/>
        </p:nvGrpSpPr>
        <p:grpSpPr>
          <a:xfrm>
            <a:off x="2188516" y="2259546"/>
            <a:ext cx="313293" cy="356205"/>
            <a:chOff x="-49378250" y="3920375"/>
            <a:chExt cx="264650" cy="300900"/>
          </a:xfrm>
        </p:grpSpPr>
        <p:sp>
          <p:nvSpPr>
            <p:cNvPr id="8012" name="Google Shape;8012;p9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9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9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9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9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90"/>
          <p:cNvGrpSpPr/>
          <p:nvPr/>
        </p:nvGrpSpPr>
        <p:grpSpPr>
          <a:xfrm>
            <a:off x="907504" y="2752344"/>
            <a:ext cx="312375" cy="357123"/>
            <a:chOff x="-47505300" y="3200500"/>
            <a:chExt cx="263875" cy="301675"/>
          </a:xfrm>
        </p:grpSpPr>
        <p:sp>
          <p:nvSpPr>
            <p:cNvPr id="8020" name="Google Shape;8020;p9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9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9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9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9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9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9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9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9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9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90"/>
          <p:cNvGrpSpPr/>
          <p:nvPr/>
        </p:nvGrpSpPr>
        <p:grpSpPr>
          <a:xfrm>
            <a:off x="885604" y="3188692"/>
            <a:ext cx="356176" cy="355051"/>
            <a:chOff x="-47524975" y="3569100"/>
            <a:chExt cx="300875" cy="299925"/>
          </a:xfrm>
        </p:grpSpPr>
        <p:sp>
          <p:nvSpPr>
            <p:cNvPr id="8034" name="Google Shape;8034;p9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9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9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9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9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90"/>
          <p:cNvGrpSpPr/>
          <p:nvPr/>
        </p:nvGrpSpPr>
        <p:grpSpPr>
          <a:xfrm>
            <a:off x="886062" y="3667954"/>
            <a:ext cx="355258" cy="270410"/>
            <a:chOff x="-47523400" y="3973950"/>
            <a:chExt cx="300100" cy="228425"/>
          </a:xfrm>
        </p:grpSpPr>
        <p:sp>
          <p:nvSpPr>
            <p:cNvPr id="8040" name="Google Shape;8040;p9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9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9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9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9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90"/>
          <p:cNvGrpSpPr/>
          <p:nvPr/>
        </p:nvGrpSpPr>
        <p:grpSpPr>
          <a:xfrm>
            <a:off x="3091183" y="2750953"/>
            <a:ext cx="354341" cy="357596"/>
            <a:chOff x="-45673275" y="3199325"/>
            <a:chExt cx="299325" cy="302075"/>
          </a:xfrm>
        </p:grpSpPr>
        <p:sp>
          <p:nvSpPr>
            <p:cNvPr id="8046" name="Google Shape;8046;p9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9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90"/>
          <p:cNvGrpSpPr/>
          <p:nvPr/>
        </p:nvGrpSpPr>
        <p:grpSpPr>
          <a:xfrm>
            <a:off x="3090251" y="3209202"/>
            <a:ext cx="356205" cy="314240"/>
            <a:chOff x="-45674075" y="3586425"/>
            <a:chExt cx="300900" cy="265450"/>
          </a:xfrm>
        </p:grpSpPr>
        <p:sp>
          <p:nvSpPr>
            <p:cNvPr id="8050" name="Google Shape;8050;p9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90"/>
          <p:cNvGrpSpPr/>
          <p:nvPr/>
        </p:nvGrpSpPr>
        <p:grpSpPr>
          <a:xfrm>
            <a:off x="3091183" y="3625041"/>
            <a:ext cx="354341" cy="356205"/>
            <a:chOff x="-45673275" y="3937700"/>
            <a:chExt cx="299325" cy="300900"/>
          </a:xfrm>
        </p:grpSpPr>
        <p:sp>
          <p:nvSpPr>
            <p:cNvPr id="8053" name="Google Shape;8053;p9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9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9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90"/>
          <p:cNvGrpSpPr/>
          <p:nvPr/>
        </p:nvGrpSpPr>
        <p:grpSpPr>
          <a:xfrm>
            <a:off x="2205349" y="4117825"/>
            <a:ext cx="356205" cy="356205"/>
            <a:chOff x="-44512325" y="3176075"/>
            <a:chExt cx="300900" cy="300900"/>
          </a:xfrm>
        </p:grpSpPr>
        <p:sp>
          <p:nvSpPr>
            <p:cNvPr id="8060" name="Google Shape;8060;p9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9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9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90"/>
          <p:cNvGrpSpPr/>
          <p:nvPr/>
        </p:nvGrpSpPr>
        <p:grpSpPr>
          <a:xfrm>
            <a:off x="2608689" y="1386849"/>
            <a:ext cx="354341" cy="354341"/>
            <a:chOff x="-49027775" y="3183175"/>
            <a:chExt cx="299325" cy="299325"/>
          </a:xfrm>
        </p:grpSpPr>
        <p:sp>
          <p:nvSpPr>
            <p:cNvPr id="8064" name="Google Shape;8064;p9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9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9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90"/>
          <p:cNvGrpSpPr/>
          <p:nvPr/>
        </p:nvGrpSpPr>
        <p:grpSpPr>
          <a:xfrm>
            <a:off x="2608230" y="1822251"/>
            <a:ext cx="355258" cy="357152"/>
            <a:chOff x="-49027775" y="3550975"/>
            <a:chExt cx="300100" cy="301700"/>
          </a:xfrm>
        </p:grpSpPr>
        <p:sp>
          <p:nvSpPr>
            <p:cNvPr id="8069" name="Google Shape;8069;p9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9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9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9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9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9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9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9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90"/>
          <p:cNvGrpSpPr/>
          <p:nvPr/>
        </p:nvGrpSpPr>
        <p:grpSpPr>
          <a:xfrm>
            <a:off x="2606306" y="2259310"/>
            <a:ext cx="359106" cy="355525"/>
            <a:chOff x="-49031025" y="3920175"/>
            <a:chExt cx="303350" cy="300325"/>
          </a:xfrm>
        </p:grpSpPr>
        <p:sp>
          <p:nvSpPr>
            <p:cNvPr id="8080" name="Google Shape;8080;p9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9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9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9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90"/>
          <p:cNvGrpSpPr/>
          <p:nvPr/>
        </p:nvGrpSpPr>
        <p:grpSpPr>
          <a:xfrm>
            <a:off x="1322411" y="2752344"/>
            <a:ext cx="356176" cy="354341"/>
            <a:chOff x="-47155575" y="3200500"/>
            <a:chExt cx="300875" cy="299325"/>
          </a:xfrm>
        </p:grpSpPr>
        <p:sp>
          <p:nvSpPr>
            <p:cNvPr id="8087" name="Google Shape;8087;p9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9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9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9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9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90"/>
          <p:cNvGrpSpPr/>
          <p:nvPr/>
        </p:nvGrpSpPr>
        <p:grpSpPr>
          <a:xfrm>
            <a:off x="1322870" y="3188692"/>
            <a:ext cx="355258" cy="355258"/>
            <a:chOff x="-47154800" y="3569100"/>
            <a:chExt cx="300100" cy="300100"/>
          </a:xfrm>
        </p:grpSpPr>
        <p:sp>
          <p:nvSpPr>
            <p:cNvPr id="8094" name="Google Shape;8094;p9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9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9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9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9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9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90"/>
          <p:cNvGrpSpPr/>
          <p:nvPr/>
        </p:nvGrpSpPr>
        <p:grpSpPr>
          <a:xfrm>
            <a:off x="1323343" y="3626905"/>
            <a:ext cx="354311" cy="353423"/>
            <a:chOff x="-47154000" y="3939275"/>
            <a:chExt cx="299300" cy="298550"/>
          </a:xfrm>
        </p:grpSpPr>
        <p:sp>
          <p:nvSpPr>
            <p:cNvPr id="8101" name="Google Shape;8101;p9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9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9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90"/>
          <p:cNvGrpSpPr/>
          <p:nvPr/>
        </p:nvGrpSpPr>
        <p:grpSpPr>
          <a:xfrm>
            <a:off x="3548633" y="2752344"/>
            <a:ext cx="312375" cy="354341"/>
            <a:chOff x="-45286550" y="3200500"/>
            <a:chExt cx="263875" cy="299325"/>
          </a:xfrm>
        </p:grpSpPr>
        <p:sp>
          <p:nvSpPr>
            <p:cNvPr id="8106" name="Google Shape;8106;p9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9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90"/>
          <p:cNvGrpSpPr/>
          <p:nvPr/>
        </p:nvGrpSpPr>
        <p:grpSpPr>
          <a:xfrm>
            <a:off x="3548633" y="3189639"/>
            <a:ext cx="312375" cy="354311"/>
            <a:chOff x="-45286550" y="3569900"/>
            <a:chExt cx="263875" cy="299300"/>
          </a:xfrm>
        </p:grpSpPr>
        <p:sp>
          <p:nvSpPr>
            <p:cNvPr id="8110" name="Google Shape;8110;p9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9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9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9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9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9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90"/>
          <p:cNvGrpSpPr/>
          <p:nvPr/>
        </p:nvGrpSpPr>
        <p:grpSpPr>
          <a:xfrm>
            <a:off x="3559820" y="3625988"/>
            <a:ext cx="290001" cy="355258"/>
            <a:chOff x="-45277900" y="3938500"/>
            <a:chExt cx="244975" cy="300100"/>
          </a:xfrm>
        </p:grpSpPr>
        <p:sp>
          <p:nvSpPr>
            <p:cNvPr id="8117" name="Google Shape;8117;p9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9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9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9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90"/>
          <p:cNvGrpSpPr/>
          <p:nvPr/>
        </p:nvGrpSpPr>
        <p:grpSpPr>
          <a:xfrm>
            <a:off x="2645769" y="4095090"/>
            <a:ext cx="355258" cy="355258"/>
            <a:chOff x="-44502875" y="3576975"/>
            <a:chExt cx="300100" cy="300100"/>
          </a:xfrm>
        </p:grpSpPr>
        <p:sp>
          <p:nvSpPr>
            <p:cNvPr id="8122" name="Google Shape;8122;p9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9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90"/>
          <p:cNvGrpSpPr/>
          <p:nvPr/>
        </p:nvGrpSpPr>
        <p:grpSpPr>
          <a:xfrm>
            <a:off x="4858981" y="1820745"/>
            <a:ext cx="356196" cy="354670"/>
            <a:chOff x="-13946200" y="3647075"/>
            <a:chExt cx="353650" cy="352100"/>
          </a:xfrm>
        </p:grpSpPr>
        <p:sp>
          <p:nvSpPr>
            <p:cNvPr id="8126" name="Google Shape;8126;p9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9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9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9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9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90"/>
          <p:cNvGrpSpPr/>
          <p:nvPr/>
        </p:nvGrpSpPr>
        <p:grpSpPr>
          <a:xfrm>
            <a:off x="6642374" y="1380228"/>
            <a:ext cx="357002" cy="354267"/>
            <a:chOff x="-12163025" y="3214275"/>
            <a:chExt cx="354450" cy="351700"/>
          </a:xfrm>
        </p:grpSpPr>
        <p:sp>
          <p:nvSpPr>
            <p:cNvPr id="8133" name="Google Shape;8133;p9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9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90"/>
          <p:cNvGrpSpPr/>
          <p:nvPr/>
        </p:nvGrpSpPr>
        <p:grpSpPr>
          <a:xfrm>
            <a:off x="6643154" y="1819965"/>
            <a:ext cx="355441" cy="356232"/>
            <a:chOff x="-12160675" y="3647875"/>
            <a:chExt cx="352900" cy="353650"/>
          </a:xfrm>
        </p:grpSpPr>
        <p:sp>
          <p:nvSpPr>
            <p:cNvPr id="8137" name="Google Shape;8137;p9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9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9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9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9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90"/>
          <p:cNvGrpSpPr/>
          <p:nvPr/>
        </p:nvGrpSpPr>
        <p:grpSpPr>
          <a:xfrm>
            <a:off x="6653870" y="2264421"/>
            <a:ext cx="354635" cy="356232"/>
            <a:chOff x="-12160675" y="4081850"/>
            <a:chExt cx="352100" cy="353650"/>
          </a:xfrm>
        </p:grpSpPr>
        <p:sp>
          <p:nvSpPr>
            <p:cNvPr id="8145" name="Google Shape;8145;p9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9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9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9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9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90"/>
          <p:cNvGrpSpPr/>
          <p:nvPr/>
        </p:nvGrpSpPr>
        <p:grpSpPr>
          <a:xfrm>
            <a:off x="4858836" y="2738864"/>
            <a:ext cx="355416" cy="355652"/>
            <a:chOff x="-10391650" y="3180600"/>
            <a:chExt cx="352875" cy="353075"/>
          </a:xfrm>
        </p:grpSpPr>
        <p:sp>
          <p:nvSpPr>
            <p:cNvPr id="8152" name="Google Shape;8152;p9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9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9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9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90"/>
          <p:cNvGrpSpPr/>
          <p:nvPr/>
        </p:nvGrpSpPr>
        <p:grpSpPr>
          <a:xfrm>
            <a:off x="4858835" y="3215662"/>
            <a:ext cx="354635" cy="353890"/>
            <a:chOff x="-10390875" y="3616350"/>
            <a:chExt cx="352100" cy="351325"/>
          </a:xfrm>
        </p:grpSpPr>
        <p:sp>
          <p:nvSpPr>
            <p:cNvPr id="8159" name="Google Shape;8159;p9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90"/>
          <p:cNvGrpSpPr/>
          <p:nvPr/>
        </p:nvGrpSpPr>
        <p:grpSpPr>
          <a:xfrm>
            <a:off x="7525810" y="2740327"/>
            <a:ext cx="312585" cy="354670"/>
            <a:chOff x="-10370400" y="4049550"/>
            <a:chExt cx="310350" cy="352100"/>
          </a:xfrm>
        </p:grpSpPr>
        <p:sp>
          <p:nvSpPr>
            <p:cNvPr id="8163" name="Google Shape;8163;p9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9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90"/>
          <p:cNvGrpSpPr/>
          <p:nvPr/>
        </p:nvGrpSpPr>
        <p:grpSpPr>
          <a:xfrm>
            <a:off x="6630066" y="2739268"/>
            <a:ext cx="379236" cy="354847"/>
            <a:chOff x="-8674650" y="3210975"/>
            <a:chExt cx="376525" cy="352275"/>
          </a:xfrm>
        </p:grpSpPr>
        <p:sp>
          <p:nvSpPr>
            <p:cNvPr id="8169" name="Google Shape;8169;p9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9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9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9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90"/>
          <p:cNvGrpSpPr/>
          <p:nvPr/>
        </p:nvGrpSpPr>
        <p:grpSpPr>
          <a:xfrm>
            <a:off x="5301563" y="1820745"/>
            <a:ext cx="356221" cy="354670"/>
            <a:chOff x="-13512225" y="3647075"/>
            <a:chExt cx="353675" cy="352100"/>
          </a:xfrm>
        </p:grpSpPr>
        <p:sp>
          <p:nvSpPr>
            <p:cNvPr id="8176" name="Google Shape;8176;p9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9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9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9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9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9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9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9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90"/>
          <p:cNvGrpSpPr/>
          <p:nvPr/>
        </p:nvGrpSpPr>
        <p:grpSpPr>
          <a:xfrm>
            <a:off x="5311876" y="2264811"/>
            <a:ext cx="356221" cy="355451"/>
            <a:chOff x="-13512225" y="4080275"/>
            <a:chExt cx="353675" cy="352875"/>
          </a:xfrm>
        </p:grpSpPr>
        <p:sp>
          <p:nvSpPr>
            <p:cNvPr id="8187" name="Google Shape;8187;p9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9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9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9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9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9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90"/>
          <p:cNvGrpSpPr/>
          <p:nvPr/>
        </p:nvGrpSpPr>
        <p:grpSpPr>
          <a:xfrm>
            <a:off x="7084956" y="1412172"/>
            <a:ext cx="356196" cy="290379"/>
            <a:chOff x="-11728250" y="3245400"/>
            <a:chExt cx="353650" cy="288275"/>
          </a:xfrm>
        </p:grpSpPr>
        <p:sp>
          <p:nvSpPr>
            <p:cNvPr id="8199" name="Google Shape;8199;p9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9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9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9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9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90"/>
          <p:cNvGrpSpPr/>
          <p:nvPr/>
        </p:nvGrpSpPr>
        <p:grpSpPr>
          <a:xfrm>
            <a:off x="7117464" y="2264811"/>
            <a:ext cx="311804" cy="355451"/>
            <a:chOff x="-11703850" y="4081850"/>
            <a:chExt cx="309575" cy="352875"/>
          </a:xfrm>
        </p:grpSpPr>
        <p:sp>
          <p:nvSpPr>
            <p:cNvPr id="8205" name="Google Shape;8205;p9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9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9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9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9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9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90"/>
          <p:cNvGrpSpPr/>
          <p:nvPr/>
        </p:nvGrpSpPr>
        <p:grpSpPr>
          <a:xfrm>
            <a:off x="5306120" y="2738964"/>
            <a:ext cx="357002" cy="355451"/>
            <a:chOff x="-9958475" y="3180025"/>
            <a:chExt cx="354450" cy="352875"/>
          </a:xfrm>
        </p:grpSpPr>
        <p:sp>
          <p:nvSpPr>
            <p:cNvPr id="8214" name="Google Shape;8214;p9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9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9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90"/>
          <p:cNvGrpSpPr/>
          <p:nvPr/>
        </p:nvGrpSpPr>
        <p:grpSpPr>
          <a:xfrm>
            <a:off x="5315247" y="3214945"/>
            <a:ext cx="337966" cy="355325"/>
            <a:chOff x="-9949025" y="3615575"/>
            <a:chExt cx="335550" cy="352750"/>
          </a:xfrm>
        </p:grpSpPr>
        <p:sp>
          <p:nvSpPr>
            <p:cNvPr id="8218" name="Google Shape;8218;p9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90"/>
          <p:cNvGrpSpPr/>
          <p:nvPr/>
        </p:nvGrpSpPr>
        <p:grpSpPr>
          <a:xfrm>
            <a:off x="7950093" y="2738451"/>
            <a:ext cx="360175" cy="358423"/>
            <a:chOff x="-9961625" y="4048175"/>
            <a:chExt cx="357600" cy="355825"/>
          </a:xfrm>
        </p:grpSpPr>
        <p:sp>
          <p:nvSpPr>
            <p:cNvPr id="8222" name="Google Shape;8222;p9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9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9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9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90"/>
          <p:cNvGrpSpPr/>
          <p:nvPr/>
        </p:nvGrpSpPr>
        <p:grpSpPr>
          <a:xfrm>
            <a:off x="6636814" y="3213963"/>
            <a:ext cx="364959" cy="357289"/>
            <a:chOff x="-8680950" y="3624225"/>
            <a:chExt cx="362350" cy="354700"/>
          </a:xfrm>
        </p:grpSpPr>
        <p:sp>
          <p:nvSpPr>
            <p:cNvPr id="8229" name="Google Shape;8229;p9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9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9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9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9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90"/>
          <p:cNvGrpSpPr/>
          <p:nvPr/>
        </p:nvGrpSpPr>
        <p:grpSpPr>
          <a:xfrm>
            <a:off x="5773058" y="1379624"/>
            <a:ext cx="313365" cy="355476"/>
            <a:chOff x="-13056975" y="3212300"/>
            <a:chExt cx="311125" cy="352900"/>
          </a:xfrm>
        </p:grpSpPr>
        <p:sp>
          <p:nvSpPr>
            <p:cNvPr id="8236" name="Google Shape;8236;p9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90"/>
          <p:cNvGrpSpPr/>
          <p:nvPr/>
        </p:nvGrpSpPr>
        <p:grpSpPr>
          <a:xfrm>
            <a:off x="5750446" y="1820418"/>
            <a:ext cx="358588" cy="355325"/>
            <a:chOff x="-13077450" y="3647075"/>
            <a:chExt cx="356025" cy="352750"/>
          </a:xfrm>
        </p:grpSpPr>
        <p:sp>
          <p:nvSpPr>
            <p:cNvPr id="8241" name="Google Shape;8241;p9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9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9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90"/>
          <p:cNvGrpSpPr/>
          <p:nvPr/>
        </p:nvGrpSpPr>
        <p:grpSpPr>
          <a:xfrm>
            <a:off x="5761552" y="2264018"/>
            <a:ext cx="357002" cy="357037"/>
            <a:chOff x="-13079025" y="4079475"/>
            <a:chExt cx="354450" cy="354450"/>
          </a:xfrm>
        </p:grpSpPr>
        <p:sp>
          <p:nvSpPr>
            <p:cNvPr id="8245" name="Google Shape;8245;p9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9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9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9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90"/>
          <p:cNvGrpSpPr/>
          <p:nvPr/>
        </p:nvGrpSpPr>
        <p:grpSpPr>
          <a:xfrm>
            <a:off x="7534619" y="1380027"/>
            <a:ext cx="356221" cy="354670"/>
            <a:chOff x="-11292700" y="3213875"/>
            <a:chExt cx="353675" cy="352100"/>
          </a:xfrm>
        </p:grpSpPr>
        <p:sp>
          <p:nvSpPr>
            <p:cNvPr id="8250" name="Google Shape;8250;p9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9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9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9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9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9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90"/>
          <p:cNvGrpSpPr/>
          <p:nvPr/>
        </p:nvGrpSpPr>
        <p:grpSpPr>
          <a:xfrm>
            <a:off x="7528677" y="1819965"/>
            <a:ext cx="368106" cy="356232"/>
            <a:chOff x="-11299000" y="3647875"/>
            <a:chExt cx="365475" cy="353650"/>
          </a:xfrm>
        </p:grpSpPr>
        <p:sp>
          <p:nvSpPr>
            <p:cNvPr id="8258" name="Google Shape;8258;p9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9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9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9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9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9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90"/>
          <p:cNvGrpSpPr/>
          <p:nvPr/>
        </p:nvGrpSpPr>
        <p:grpSpPr>
          <a:xfrm>
            <a:off x="7544139" y="2275916"/>
            <a:ext cx="357808" cy="333240"/>
            <a:chOff x="-11295075" y="4092875"/>
            <a:chExt cx="355250" cy="330825"/>
          </a:xfrm>
        </p:grpSpPr>
        <p:sp>
          <p:nvSpPr>
            <p:cNvPr id="8265" name="Google Shape;8265;p9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9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9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9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9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90"/>
          <p:cNvGrpSpPr/>
          <p:nvPr/>
        </p:nvGrpSpPr>
        <p:grpSpPr>
          <a:xfrm>
            <a:off x="5769739" y="2738964"/>
            <a:ext cx="312585" cy="355451"/>
            <a:chOff x="-9500075" y="3180800"/>
            <a:chExt cx="310350" cy="352875"/>
          </a:xfrm>
        </p:grpSpPr>
        <p:sp>
          <p:nvSpPr>
            <p:cNvPr id="8271" name="Google Shape;8271;p9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9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9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9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9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9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9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90"/>
          <p:cNvGrpSpPr/>
          <p:nvPr/>
        </p:nvGrpSpPr>
        <p:grpSpPr>
          <a:xfrm>
            <a:off x="5747530" y="3214479"/>
            <a:ext cx="356221" cy="356257"/>
            <a:chOff x="-9523700" y="3614000"/>
            <a:chExt cx="353675" cy="353675"/>
          </a:xfrm>
        </p:grpSpPr>
        <p:sp>
          <p:nvSpPr>
            <p:cNvPr id="8281" name="Google Shape;8281;p9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9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9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9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90"/>
          <p:cNvGrpSpPr/>
          <p:nvPr/>
        </p:nvGrpSpPr>
        <p:grpSpPr>
          <a:xfrm>
            <a:off x="7532481" y="3237121"/>
            <a:ext cx="356221" cy="354670"/>
            <a:chOff x="-9523700" y="4049550"/>
            <a:chExt cx="353675" cy="352100"/>
          </a:xfrm>
        </p:grpSpPr>
        <p:sp>
          <p:nvSpPr>
            <p:cNvPr id="8291" name="Google Shape;8291;p9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9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9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9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9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9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9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8" name="Google Shape;8298;p90"/>
          <p:cNvGrpSpPr/>
          <p:nvPr/>
        </p:nvGrpSpPr>
        <p:grpSpPr>
          <a:xfrm>
            <a:off x="7088596" y="3237094"/>
            <a:ext cx="357002" cy="311029"/>
            <a:chOff x="-8209150" y="3659675"/>
            <a:chExt cx="354450" cy="308775"/>
          </a:xfrm>
        </p:grpSpPr>
        <p:sp>
          <p:nvSpPr>
            <p:cNvPr id="8299" name="Google Shape;8299;p9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9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9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9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9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90"/>
          <p:cNvGrpSpPr/>
          <p:nvPr/>
        </p:nvGrpSpPr>
        <p:grpSpPr>
          <a:xfrm>
            <a:off x="6202157" y="2266007"/>
            <a:ext cx="356221" cy="353059"/>
            <a:chOff x="-12643475" y="4081850"/>
            <a:chExt cx="353675" cy="350500"/>
          </a:xfrm>
        </p:grpSpPr>
        <p:sp>
          <p:nvSpPr>
            <p:cNvPr id="8306" name="Google Shape;8306;p9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9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0" name="Google Shape;8310;p90"/>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1" name="Google Shape;8311;p90"/>
          <p:cNvGrpSpPr/>
          <p:nvPr/>
        </p:nvGrpSpPr>
        <p:grpSpPr>
          <a:xfrm>
            <a:off x="7984757" y="2275916"/>
            <a:ext cx="356221" cy="333240"/>
            <a:chOff x="-10858725" y="4092875"/>
            <a:chExt cx="353675" cy="330825"/>
          </a:xfrm>
        </p:grpSpPr>
        <p:sp>
          <p:nvSpPr>
            <p:cNvPr id="8312" name="Google Shape;8312;p9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9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9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9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9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90"/>
          <p:cNvGrpSpPr/>
          <p:nvPr/>
        </p:nvGrpSpPr>
        <p:grpSpPr>
          <a:xfrm>
            <a:off x="6243280" y="3214882"/>
            <a:ext cx="252278" cy="355451"/>
            <a:chOff x="-9039300" y="3614000"/>
            <a:chExt cx="250475" cy="352875"/>
          </a:xfrm>
        </p:grpSpPr>
        <p:sp>
          <p:nvSpPr>
            <p:cNvPr id="8319" name="Google Shape;8319;p9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9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90"/>
          <p:cNvGrpSpPr/>
          <p:nvPr/>
        </p:nvGrpSpPr>
        <p:grpSpPr>
          <a:xfrm>
            <a:off x="7975246" y="3237121"/>
            <a:ext cx="354635" cy="354670"/>
            <a:chOff x="-9088150" y="4049550"/>
            <a:chExt cx="352100" cy="352100"/>
          </a:xfrm>
        </p:grpSpPr>
        <p:sp>
          <p:nvSpPr>
            <p:cNvPr id="8322" name="Google Shape;8322;p9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9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9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9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9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9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90"/>
          <p:cNvGrpSpPr/>
          <p:nvPr/>
        </p:nvGrpSpPr>
        <p:grpSpPr>
          <a:xfrm>
            <a:off x="7109610" y="2739354"/>
            <a:ext cx="315757" cy="354670"/>
            <a:chOff x="-8191825" y="3174500"/>
            <a:chExt cx="313500" cy="352100"/>
          </a:xfrm>
        </p:grpSpPr>
        <p:sp>
          <p:nvSpPr>
            <p:cNvPr id="8329" name="Google Shape;8329;p9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9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9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90"/>
          <p:cNvGrpSpPr/>
          <p:nvPr/>
        </p:nvGrpSpPr>
        <p:grpSpPr>
          <a:xfrm>
            <a:off x="4858968" y="1379875"/>
            <a:ext cx="356221" cy="354973"/>
            <a:chOff x="-13947000" y="3212800"/>
            <a:chExt cx="353675" cy="352400"/>
          </a:xfrm>
        </p:grpSpPr>
        <p:sp>
          <p:nvSpPr>
            <p:cNvPr id="8333" name="Google Shape;8333;p9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5" name="Google Shape;8335;p90"/>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6" name="Google Shape;8336;p90"/>
          <p:cNvGrpSpPr/>
          <p:nvPr/>
        </p:nvGrpSpPr>
        <p:grpSpPr>
          <a:xfrm>
            <a:off x="5301563" y="1379233"/>
            <a:ext cx="356221" cy="356257"/>
            <a:chOff x="-13512225" y="3211525"/>
            <a:chExt cx="353675" cy="353675"/>
          </a:xfrm>
        </p:grpSpPr>
        <p:sp>
          <p:nvSpPr>
            <p:cNvPr id="8337" name="Google Shape;8337;p9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9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9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90"/>
          <p:cNvGrpSpPr/>
          <p:nvPr/>
        </p:nvGrpSpPr>
        <p:grpSpPr>
          <a:xfrm>
            <a:off x="6191845" y="1379624"/>
            <a:ext cx="356221" cy="355476"/>
            <a:chOff x="-12643475" y="3212300"/>
            <a:chExt cx="353675" cy="352900"/>
          </a:xfrm>
        </p:grpSpPr>
        <p:sp>
          <p:nvSpPr>
            <p:cNvPr id="8343" name="Google Shape;8343;p9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9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9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9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9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9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9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9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90"/>
          <p:cNvGrpSpPr/>
          <p:nvPr/>
        </p:nvGrpSpPr>
        <p:grpSpPr>
          <a:xfrm>
            <a:off x="6191845" y="1831398"/>
            <a:ext cx="356221" cy="333366"/>
            <a:chOff x="-12643475" y="3657325"/>
            <a:chExt cx="353675" cy="330950"/>
          </a:xfrm>
        </p:grpSpPr>
        <p:sp>
          <p:nvSpPr>
            <p:cNvPr id="8353" name="Google Shape;8353;p9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9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9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9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9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90"/>
          <p:cNvGrpSpPr/>
          <p:nvPr/>
        </p:nvGrpSpPr>
        <p:grpSpPr>
          <a:xfrm>
            <a:off x="7974847" y="1380027"/>
            <a:ext cx="355416" cy="354670"/>
            <a:chOff x="-10857925" y="3213875"/>
            <a:chExt cx="352875" cy="352100"/>
          </a:xfrm>
        </p:grpSpPr>
        <p:sp>
          <p:nvSpPr>
            <p:cNvPr id="8360" name="Google Shape;8360;p9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9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9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9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9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9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9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9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9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90"/>
          <p:cNvGrpSpPr/>
          <p:nvPr/>
        </p:nvGrpSpPr>
        <p:grpSpPr>
          <a:xfrm>
            <a:off x="6191762" y="2739455"/>
            <a:ext cx="356096" cy="354469"/>
            <a:chOff x="-9089725" y="3180200"/>
            <a:chExt cx="353550" cy="351900"/>
          </a:xfrm>
        </p:grpSpPr>
        <p:sp>
          <p:nvSpPr>
            <p:cNvPr id="8371" name="Google Shape;8371;p9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9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3" name="Google Shape;8373;p90"/>
          <p:cNvGrpSpPr/>
          <p:nvPr/>
        </p:nvGrpSpPr>
        <p:grpSpPr>
          <a:xfrm>
            <a:off x="7083760" y="1819260"/>
            <a:ext cx="358588" cy="357642"/>
            <a:chOff x="7083760" y="1971660"/>
            <a:chExt cx="358588" cy="357642"/>
          </a:xfrm>
        </p:grpSpPr>
        <p:sp>
          <p:nvSpPr>
            <p:cNvPr id="8374" name="Google Shape;8374;p90"/>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90"/>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90"/>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90"/>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90"/>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90"/>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90"/>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90"/>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90"/>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90"/>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90"/>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90"/>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6" name="Google Shape;8386;p90"/>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387" name="Google Shape;8387;p90"/>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91" name="Shape 8391"/>
        <p:cNvGrpSpPr/>
        <p:nvPr/>
      </p:nvGrpSpPr>
      <p:grpSpPr>
        <a:xfrm>
          <a:off x="0" y="0"/>
          <a:ext cx="0" cy="0"/>
          <a:chOff x="0" y="0"/>
          <a:chExt cx="0" cy="0"/>
        </a:xfrm>
      </p:grpSpPr>
      <p:sp>
        <p:nvSpPr>
          <p:cNvPr id="8392" name="Google Shape;8392;p91"/>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3" name="Google Shape;8393;p91"/>
          <p:cNvGrpSpPr/>
          <p:nvPr/>
        </p:nvGrpSpPr>
        <p:grpSpPr>
          <a:xfrm>
            <a:off x="748855" y="2243507"/>
            <a:ext cx="452798" cy="449473"/>
            <a:chOff x="-21322300" y="3693325"/>
            <a:chExt cx="306400" cy="304150"/>
          </a:xfrm>
        </p:grpSpPr>
        <p:sp>
          <p:nvSpPr>
            <p:cNvPr id="8394" name="Google Shape;8394;p9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9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9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9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91"/>
          <p:cNvGrpSpPr/>
          <p:nvPr/>
        </p:nvGrpSpPr>
        <p:grpSpPr>
          <a:xfrm>
            <a:off x="748263" y="2810244"/>
            <a:ext cx="453980" cy="422540"/>
            <a:chOff x="-21322300" y="4077125"/>
            <a:chExt cx="307200" cy="285925"/>
          </a:xfrm>
        </p:grpSpPr>
        <p:sp>
          <p:nvSpPr>
            <p:cNvPr id="8399" name="Google Shape;8399;p9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9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9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9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9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9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9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9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9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91"/>
          <p:cNvGrpSpPr/>
          <p:nvPr/>
        </p:nvGrpSpPr>
        <p:grpSpPr>
          <a:xfrm>
            <a:off x="3525440" y="1689128"/>
            <a:ext cx="451653" cy="450212"/>
            <a:chOff x="-19394200" y="3333800"/>
            <a:chExt cx="305625" cy="304650"/>
          </a:xfrm>
        </p:grpSpPr>
        <p:sp>
          <p:nvSpPr>
            <p:cNvPr id="8412" name="Google Shape;8412;p9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9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9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9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9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9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9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9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9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91"/>
          <p:cNvGrpSpPr/>
          <p:nvPr/>
        </p:nvGrpSpPr>
        <p:grpSpPr>
          <a:xfrm>
            <a:off x="3524276" y="2243580"/>
            <a:ext cx="453980" cy="449325"/>
            <a:chOff x="-19396575" y="3708500"/>
            <a:chExt cx="307200" cy="304050"/>
          </a:xfrm>
        </p:grpSpPr>
        <p:sp>
          <p:nvSpPr>
            <p:cNvPr id="8422" name="Google Shape;8422;p9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9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9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91"/>
          <p:cNvGrpSpPr/>
          <p:nvPr/>
        </p:nvGrpSpPr>
        <p:grpSpPr>
          <a:xfrm>
            <a:off x="3518457" y="2796461"/>
            <a:ext cx="465618" cy="450101"/>
            <a:chOff x="-19394200" y="4084200"/>
            <a:chExt cx="315075" cy="304575"/>
          </a:xfrm>
        </p:grpSpPr>
        <p:sp>
          <p:nvSpPr>
            <p:cNvPr id="8426" name="Google Shape;8426;p9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9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9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9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9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9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91"/>
          <p:cNvGrpSpPr/>
          <p:nvPr/>
        </p:nvGrpSpPr>
        <p:grpSpPr>
          <a:xfrm>
            <a:off x="6324167" y="1689001"/>
            <a:ext cx="400447" cy="450470"/>
            <a:chOff x="-17526750" y="3309200"/>
            <a:chExt cx="270975" cy="304825"/>
          </a:xfrm>
        </p:grpSpPr>
        <p:sp>
          <p:nvSpPr>
            <p:cNvPr id="8433" name="Google Shape;8433;p9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9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9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9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91"/>
          <p:cNvGrpSpPr/>
          <p:nvPr/>
        </p:nvGrpSpPr>
        <p:grpSpPr>
          <a:xfrm>
            <a:off x="6300319" y="2244173"/>
            <a:ext cx="448143" cy="448143"/>
            <a:chOff x="-17542500" y="3684100"/>
            <a:chExt cx="303250" cy="303250"/>
          </a:xfrm>
        </p:grpSpPr>
        <p:sp>
          <p:nvSpPr>
            <p:cNvPr id="8439" name="Google Shape;8439;p9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9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9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9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9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9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9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91"/>
          <p:cNvGrpSpPr/>
          <p:nvPr/>
        </p:nvGrpSpPr>
        <p:grpSpPr>
          <a:xfrm>
            <a:off x="6299728" y="2810817"/>
            <a:ext cx="449325" cy="421395"/>
            <a:chOff x="-17542500" y="4068450"/>
            <a:chExt cx="304050" cy="285150"/>
          </a:xfrm>
        </p:grpSpPr>
        <p:sp>
          <p:nvSpPr>
            <p:cNvPr id="8447" name="Google Shape;8447;p9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9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9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9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9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9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91"/>
          <p:cNvGrpSpPr/>
          <p:nvPr/>
        </p:nvGrpSpPr>
        <p:grpSpPr>
          <a:xfrm>
            <a:off x="3530150" y="3342211"/>
            <a:ext cx="343404" cy="449325"/>
            <a:chOff x="-15652200" y="3335975"/>
            <a:chExt cx="232375" cy="304050"/>
          </a:xfrm>
        </p:grpSpPr>
        <p:sp>
          <p:nvSpPr>
            <p:cNvPr id="8454" name="Google Shape;8454;p9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9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9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9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9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9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9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9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9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91"/>
          <p:cNvGrpSpPr/>
          <p:nvPr/>
        </p:nvGrpSpPr>
        <p:grpSpPr>
          <a:xfrm>
            <a:off x="1304064" y="2243729"/>
            <a:ext cx="449325" cy="449030"/>
            <a:chOff x="-20945825" y="3692175"/>
            <a:chExt cx="304050" cy="303850"/>
          </a:xfrm>
        </p:grpSpPr>
        <p:sp>
          <p:nvSpPr>
            <p:cNvPr id="8464" name="Google Shape;8464;p9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9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9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9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8" name="Google Shape;8468;p91"/>
          <p:cNvGrpSpPr/>
          <p:nvPr/>
        </p:nvGrpSpPr>
        <p:grpSpPr>
          <a:xfrm>
            <a:off x="4110888" y="1689848"/>
            <a:ext cx="372516" cy="448771"/>
            <a:chOff x="-18994100" y="3334775"/>
            <a:chExt cx="252075" cy="303675"/>
          </a:xfrm>
        </p:grpSpPr>
        <p:sp>
          <p:nvSpPr>
            <p:cNvPr id="8469" name="Google Shape;8469;p9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9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9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9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91"/>
          <p:cNvGrpSpPr/>
          <p:nvPr/>
        </p:nvGrpSpPr>
        <p:grpSpPr>
          <a:xfrm>
            <a:off x="4125445" y="2244743"/>
            <a:ext cx="343404" cy="446998"/>
            <a:chOff x="-18983850" y="3710075"/>
            <a:chExt cx="232375" cy="302475"/>
          </a:xfrm>
        </p:grpSpPr>
        <p:sp>
          <p:nvSpPr>
            <p:cNvPr id="8474" name="Google Shape;8474;p9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9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9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9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91"/>
          <p:cNvGrpSpPr/>
          <p:nvPr/>
        </p:nvGrpSpPr>
        <p:grpSpPr>
          <a:xfrm>
            <a:off x="1303491" y="1689573"/>
            <a:ext cx="450470" cy="449325"/>
            <a:chOff x="-20946600" y="3317850"/>
            <a:chExt cx="304825" cy="304050"/>
          </a:xfrm>
        </p:grpSpPr>
        <p:sp>
          <p:nvSpPr>
            <p:cNvPr id="8479" name="Google Shape;8479;p9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9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9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91"/>
          <p:cNvGrpSpPr/>
          <p:nvPr/>
        </p:nvGrpSpPr>
        <p:grpSpPr>
          <a:xfrm>
            <a:off x="1329667" y="2797442"/>
            <a:ext cx="398119" cy="448143"/>
            <a:chOff x="-20930075" y="4066100"/>
            <a:chExt cx="269400" cy="303250"/>
          </a:xfrm>
        </p:grpSpPr>
        <p:sp>
          <p:nvSpPr>
            <p:cNvPr id="8483" name="Google Shape;8483;p9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9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91"/>
          <p:cNvGrpSpPr/>
          <p:nvPr/>
        </p:nvGrpSpPr>
        <p:grpSpPr>
          <a:xfrm>
            <a:off x="4071911" y="2797422"/>
            <a:ext cx="450470" cy="448180"/>
            <a:chOff x="-19020075" y="4084200"/>
            <a:chExt cx="304825" cy="303275"/>
          </a:xfrm>
        </p:grpSpPr>
        <p:sp>
          <p:nvSpPr>
            <p:cNvPr id="8486" name="Google Shape;8486;p9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9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9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9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9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9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9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9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9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91"/>
          <p:cNvGrpSpPr/>
          <p:nvPr/>
        </p:nvGrpSpPr>
        <p:grpSpPr>
          <a:xfrm>
            <a:off x="6889176" y="1689001"/>
            <a:ext cx="396937" cy="450470"/>
            <a:chOff x="-17149475" y="3309200"/>
            <a:chExt cx="268600" cy="304825"/>
          </a:xfrm>
        </p:grpSpPr>
        <p:sp>
          <p:nvSpPr>
            <p:cNvPr id="8496" name="Google Shape;8496;p9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9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91"/>
          <p:cNvGrpSpPr/>
          <p:nvPr/>
        </p:nvGrpSpPr>
        <p:grpSpPr>
          <a:xfrm>
            <a:off x="6862982" y="2258120"/>
            <a:ext cx="449325" cy="420249"/>
            <a:chOff x="-17168375" y="3692750"/>
            <a:chExt cx="304050" cy="284375"/>
          </a:xfrm>
        </p:grpSpPr>
        <p:sp>
          <p:nvSpPr>
            <p:cNvPr id="8499" name="Google Shape;8499;p9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9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9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9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9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9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9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6" name="Google Shape;8506;p91"/>
          <p:cNvGrpSpPr/>
          <p:nvPr/>
        </p:nvGrpSpPr>
        <p:grpSpPr>
          <a:xfrm>
            <a:off x="6859491" y="2796852"/>
            <a:ext cx="456308" cy="449325"/>
            <a:chOff x="-17170750" y="4058800"/>
            <a:chExt cx="308775" cy="304050"/>
          </a:xfrm>
        </p:grpSpPr>
        <p:sp>
          <p:nvSpPr>
            <p:cNvPr id="8507" name="Google Shape;8507;p9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9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9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9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9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9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9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9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9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9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9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9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9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9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9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9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9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91"/>
          <p:cNvGrpSpPr/>
          <p:nvPr/>
        </p:nvGrpSpPr>
        <p:grpSpPr>
          <a:xfrm>
            <a:off x="5721388" y="3343358"/>
            <a:ext cx="450470" cy="446998"/>
            <a:chOff x="-15688425" y="3707725"/>
            <a:chExt cx="304825" cy="302475"/>
          </a:xfrm>
        </p:grpSpPr>
        <p:sp>
          <p:nvSpPr>
            <p:cNvPr id="8525" name="Google Shape;8525;p9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9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9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9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9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9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91"/>
          <p:cNvGrpSpPr/>
          <p:nvPr/>
        </p:nvGrpSpPr>
        <p:grpSpPr>
          <a:xfrm>
            <a:off x="1865544" y="1690441"/>
            <a:ext cx="451653" cy="447589"/>
            <a:chOff x="-20572500" y="3319025"/>
            <a:chExt cx="305625" cy="302875"/>
          </a:xfrm>
        </p:grpSpPr>
        <p:sp>
          <p:nvSpPr>
            <p:cNvPr id="8532" name="Google Shape;8532;p9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9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91"/>
          <p:cNvGrpSpPr/>
          <p:nvPr/>
        </p:nvGrpSpPr>
        <p:grpSpPr>
          <a:xfrm>
            <a:off x="1866708" y="2305410"/>
            <a:ext cx="449325" cy="325670"/>
            <a:chOff x="-20571700" y="3722875"/>
            <a:chExt cx="304050" cy="220375"/>
          </a:xfrm>
        </p:grpSpPr>
        <p:sp>
          <p:nvSpPr>
            <p:cNvPr id="8535" name="Google Shape;8535;p9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9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9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9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9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91"/>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9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91"/>
          <p:cNvGrpSpPr/>
          <p:nvPr/>
        </p:nvGrpSpPr>
        <p:grpSpPr>
          <a:xfrm>
            <a:off x="1866135" y="2796278"/>
            <a:ext cx="450470" cy="450470"/>
            <a:chOff x="-20571700" y="4066875"/>
            <a:chExt cx="304825" cy="304825"/>
          </a:xfrm>
        </p:grpSpPr>
        <p:sp>
          <p:nvSpPr>
            <p:cNvPr id="8543" name="Google Shape;8543;p9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9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9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9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9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9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91"/>
          <p:cNvGrpSpPr/>
          <p:nvPr/>
        </p:nvGrpSpPr>
        <p:grpSpPr>
          <a:xfrm>
            <a:off x="4632837" y="1688259"/>
            <a:ext cx="453980" cy="451948"/>
            <a:chOff x="-18645175" y="3334200"/>
            <a:chExt cx="307200" cy="305825"/>
          </a:xfrm>
        </p:grpSpPr>
        <p:sp>
          <p:nvSpPr>
            <p:cNvPr id="8550" name="Google Shape;8550;p9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9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9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9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9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91"/>
          <p:cNvGrpSpPr/>
          <p:nvPr/>
        </p:nvGrpSpPr>
        <p:grpSpPr>
          <a:xfrm>
            <a:off x="4633429" y="2242989"/>
            <a:ext cx="452798" cy="450507"/>
            <a:chOff x="-18645175" y="3708500"/>
            <a:chExt cx="306400" cy="304850"/>
          </a:xfrm>
        </p:grpSpPr>
        <p:sp>
          <p:nvSpPr>
            <p:cNvPr id="8556" name="Google Shape;8556;p9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9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9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9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9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9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9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91"/>
          <p:cNvGrpSpPr/>
          <p:nvPr/>
        </p:nvGrpSpPr>
        <p:grpSpPr>
          <a:xfrm>
            <a:off x="4631101" y="2795630"/>
            <a:ext cx="457453" cy="451763"/>
            <a:chOff x="-18647525" y="4082625"/>
            <a:chExt cx="309550" cy="305700"/>
          </a:xfrm>
        </p:grpSpPr>
        <p:sp>
          <p:nvSpPr>
            <p:cNvPr id="8564" name="Google Shape;8564;p9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9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9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9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91"/>
          <p:cNvGrpSpPr/>
          <p:nvPr/>
        </p:nvGrpSpPr>
        <p:grpSpPr>
          <a:xfrm>
            <a:off x="7441485" y="1689592"/>
            <a:ext cx="395755" cy="449288"/>
            <a:chOff x="-16775350" y="3309200"/>
            <a:chExt cx="267800" cy="304025"/>
          </a:xfrm>
        </p:grpSpPr>
        <p:sp>
          <p:nvSpPr>
            <p:cNvPr id="8569" name="Google Shape;8569;p9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9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9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91"/>
          <p:cNvGrpSpPr/>
          <p:nvPr/>
        </p:nvGrpSpPr>
        <p:grpSpPr>
          <a:xfrm>
            <a:off x="7441485" y="2241827"/>
            <a:ext cx="395755" cy="452835"/>
            <a:chOff x="-16775350" y="3683300"/>
            <a:chExt cx="267800" cy="306425"/>
          </a:xfrm>
        </p:grpSpPr>
        <p:sp>
          <p:nvSpPr>
            <p:cNvPr id="8573" name="Google Shape;8573;p9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9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9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91"/>
          <p:cNvGrpSpPr/>
          <p:nvPr/>
        </p:nvGrpSpPr>
        <p:grpSpPr>
          <a:xfrm>
            <a:off x="7413536" y="2796870"/>
            <a:ext cx="451653" cy="449288"/>
            <a:chOff x="-16794250" y="4058225"/>
            <a:chExt cx="305625" cy="304025"/>
          </a:xfrm>
        </p:grpSpPr>
        <p:sp>
          <p:nvSpPr>
            <p:cNvPr id="8577" name="Google Shape;8577;p9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9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9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9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9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9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9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9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9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6" name="Google Shape;8586;p91"/>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7" name="Google Shape;8587;p91"/>
          <p:cNvGrpSpPr/>
          <p:nvPr/>
        </p:nvGrpSpPr>
        <p:grpSpPr>
          <a:xfrm>
            <a:off x="2414953" y="1689573"/>
            <a:ext cx="457453" cy="449325"/>
            <a:chOff x="-20199150" y="3317850"/>
            <a:chExt cx="309550" cy="304050"/>
          </a:xfrm>
        </p:grpSpPr>
        <p:sp>
          <p:nvSpPr>
            <p:cNvPr id="8588" name="Google Shape;8588;p9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9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9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9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9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9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9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91"/>
          <p:cNvGrpSpPr/>
          <p:nvPr/>
        </p:nvGrpSpPr>
        <p:grpSpPr>
          <a:xfrm>
            <a:off x="2417281" y="2242861"/>
            <a:ext cx="452798" cy="450766"/>
            <a:chOff x="-20199150" y="3693150"/>
            <a:chExt cx="306400" cy="305025"/>
          </a:xfrm>
        </p:grpSpPr>
        <p:sp>
          <p:nvSpPr>
            <p:cNvPr id="8596" name="Google Shape;8596;p9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9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9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9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9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9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91"/>
          <p:cNvGrpSpPr/>
          <p:nvPr/>
        </p:nvGrpSpPr>
        <p:grpSpPr>
          <a:xfrm>
            <a:off x="2417854" y="2795687"/>
            <a:ext cx="451653" cy="451653"/>
            <a:chOff x="-20197575" y="4066875"/>
            <a:chExt cx="305625" cy="305625"/>
          </a:xfrm>
        </p:grpSpPr>
        <p:sp>
          <p:nvSpPr>
            <p:cNvPr id="8603" name="Google Shape;8603;p9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9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9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9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9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9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9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9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91"/>
          <p:cNvGrpSpPr/>
          <p:nvPr/>
        </p:nvGrpSpPr>
        <p:grpSpPr>
          <a:xfrm>
            <a:off x="5200071" y="1687520"/>
            <a:ext cx="449325" cy="453426"/>
            <a:chOff x="-18271050" y="3333200"/>
            <a:chExt cx="304050" cy="306825"/>
          </a:xfrm>
        </p:grpSpPr>
        <p:sp>
          <p:nvSpPr>
            <p:cNvPr id="8612" name="Google Shape;8612;p9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9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9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9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9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7" name="Google Shape;8617;p91"/>
          <p:cNvGrpSpPr/>
          <p:nvPr/>
        </p:nvGrpSpPr>
        <p:grpSpPr>
          <a:xfrm>
            <a:off x="5200644" y="2244171"/>
            <a:ext cx="448180" cy="448143"/>
            <a:chOff x="-18270275" y="3710875"/>
            <a:chExt cx="303275" cy="303250"/>
          </a:xfrm>
        </p:grpSpPr>
        <p:sp>
          <p:nvSpPr>
            <p:cNvPr id="8618" name="Google Shape;8618;p9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9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9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9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9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9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4" name="Google Shape;8624;p91"/>
          <p:cNvGrpSpPr/>
          <p:nvPr/>
        </p:nvGrpSpPr>
        <p:grpSpPr>
          <a:xfrm>
            <a:off x="5254196" y="2797422"/>
            <a:ext cx="341076" cy="448180"/>
            <a:chOff x="-18234025" y="4084200"/>
            <a:chExt cx="230800" cy="303275"/>
          </a:xfrm>
        </p:grpSpPr>
        <p:sp>
          <p:nvSpPr>
            <p:cNvPr id="8625" name="Google Shape;8625;p9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9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9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91"/>
          <p:cNvGrpSpPr/>
          <p:nvPr/>
        </p:nvGrpSpPr>
        <p:grpSpPr>
          <a:xfrm>
            <a:off x="2366751" y="3341641"/>
            <a:ext cx="449325" cy="450470"/>
            <a:chOff x="-16419350" y="3308400"/>
            <a:chExt cx="304050" cy="304825"/>
          </a:xfrm>
        </p:grpSpPr>
        <p:sp>
          <p:nvSpPr>
            <p:cNvPr id="8629" name="Google Shape;8629;p9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9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9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9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9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9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9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91"/>
          <p:cNvGrpSpPr/>
          <p:nvPr/>
        </p:nvGrpSpPr>
        <p:grpSpPr>
          <a:xfrm>
            <a:off x="4638306" y="3340423"/>
            <a:ext cx="395755" cy="452872"/>
            <a:chOff x="-16401225" y="3683275"/>
            <a:chExt cx="267800" cy="306450"/>
          </a:xfrm>
        </p:grpSpPr>
        <p:sp>
          <p:nvSpPr>
            <p:cNvPr id="8637" name="Google Shape;8637;p9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9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9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9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9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9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9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91"/>
          <p:cNvGrpSpPr/>
          <p:nvPr/>
        </p:nvGrpSpPr>
        <p:grpSpPr>
          <a:xfrm>
            <a:off x="8003755" y="2797062"/>
            <a:ext cx="450470" cy="448180"/>
            <a:chOff x="-16419350" y="4058200"/>
            <a:chExt cx="304825" cy="303275"/>
          </a:xfrm>
        </p:grpSpPr>
        <p:sp>
          <p:nvSpPr>
            <p:cNvPr id="8645" name="Google Shape;8645;p9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9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9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9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9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9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9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91"/>
          <p:cNvGrpSpPr/>
          <p:nvPr/>
        </p:nvGrpSpPr>
        <p:grpSpPr>
          <a:xfrm>
            <a:off x="4030643" y="3343080"/>
            <a:ext cx="450507" cy="447589"/>
            <a:chOff x="-15296200" y="3326900"/>
            <a:chExt cx="304850" cy="302875"/>
          </a:xfrm>
        </p:grpSpPr>
        <p:sp>
          <p:nvSpPr>
            <p:cNvPr id="8653" name="Google Shape;8653;p9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9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9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9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9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91"/>
          <p:cNvGrpSpPr/>
          <p:nvPr/>
        </p:nvGrpSpPr>
        <p:grpSpPr>
          <a:xfrm>
            <a:off x="2946296" y="1706881"/>
            <a:ext cx="486566" cy="414708"/>
            <a:chOff x="-19835275" y="3330250"/>
            <a:chExt cx="329250" cy="280625"/>
          </a:xfrm>
        </p:grpSpPr>
        <p:sp>
          <p:nvSpPr>
            <p:cNvPr id="8659" name="Google Shape;8659;p9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9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9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91"/>
          <p:cNvGrpSpPr/>
          <p:nvPr/>
        </p:nvGrpSpPr>
        <p:grpSpPr>
          <a:xfrm>
            <a:off x="2964325" y="2243470"/>
            <a:ext cx="450507" cy="449547"/>
            <a:chOff x="-19822675" y="3692750"/>
            <a:chExt cx="304850" cy="304200"/>
          </a:xfrm>
        </p:grpSpPr>
        <p:sp>
          <p:nvSpPr>
            <p:cNvPr id="8663" name="Google Shape;8663;p9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9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9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9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9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8" name="Google Shape;8668;p91"/>
          <p:cNvGrpSpPr/>
          <p:nvPr/>
        </p:nvGrpSpPr>
        <p:grpSpPr>
          <a:xfrm>
            <a:off x="2964916" y="2796278"/>
            <a:ext cx="449325" cy="450470"/>
            <a:chOff x="-19822675" y="4066875"/>
            <a:chExt cx="304050" cy="304825"/>
          </a:xfrm>
        </p:grpSpPr>
        <p:sp>
          <p:nvSpPr>
            <p:cNvPr id="8669" name="Google Shape;8669;p9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9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9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9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9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9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5" name="Google Shape;8675;p91"/>
          <p:cNvGrpSpPr/>
          <p:nvPr/>
        </p:nvGrpSpPr>
        <p:grpSpPr>
          <a:xfrm>
            <a:off x="5773985" y="1689571"/>
            <a:ext cx="399302" cy="449325"/>
            <a:chOff x="-17878825" y="3334400"/>
            <a:chExt cx="270200" cy="304050"/>
          </a:xfrm>
        </p:grpSpPr>
        <p:sp>
          <p:nvSpPr>
            <p:cNvPr id="8676" name="Google Shape;8676;p9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9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9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9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9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9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9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91"/>
          <p:cNvGrpSpPr/>
          <p:nvPr/>
        </p:nvGrpSpPr>
        <p:grpSpPr>
          <a:xfrm>
            <a:off x="5747809" y="2242416"/>
            <a:ext cx="451653" cy="451653"/>
            <a:chOff x="-17896150" y="3709300"/>
            <a:chExt cx="305625" cy="305625"/>
          </a:xfrm>
        </p:grpSpPr>
        <p:sp>
          <p:nvSpPr>
            <p:cNvPr id="8684" name="Google Shape;8684;p9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9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9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9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91"/>
          <p:cNvGrpSpPr/>
          <p:nvPr/>
        </p:nvGrpSpPr>
        <p:grpSpPr>
          <a:xfrm>
            <a:off x="5775740" y="2795686"/>
            <a:ext cx="395792" cy="451653"/>
            <a:chOff x="-17878025" y="4082625"/>
            <a:chExt cx="267825" cy="305625"/>
          </a:xfrm>
        </p:grpSpPr>
        <p:sp>
          <p:nvSpPr>
            <p:cNvPr id="8689" name="Google Shape;8689;p9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9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9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9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9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9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9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91"/>
          <p:cNvGrpSpPr/>
          <p:nvPr/>
        </p:nvGrpSpPr>
        <p:grpSpPr>
          <a:xfrm>
            <a:off x="2919632" y="3355015"/>
            <a:ext cx="450507" cy="423722"/>
            <a:chOff x="-16044450" y="3317850"/>
            <a:chExt cx="304850" cy="286725"/>
          </a:xfrm>
        </p:grpSpPr>
        <p:sp>
          <p:nvSpPr>
            <p:cNvPr id="8697" name="Google Shape;8697;p9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9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9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9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1" name="Google Shape;8701;p91"/>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2" name="Google Shape;8702;p91"/>
          <p:cNvGrpSpPr/>
          <p:nvPr/>
        </p:nvGrpSpPr>
        <p:grpSpPr>
          <a:xfrm>
            <a:off x="8042149" y="2243724"/>
            <a:ext cx="373662" cy="449030"/>
            <a:chOff x="-16018450" y="4058400"/>
            <a:chExt cx="252850" cy="303850"/>
          </a:xfrm>
        </p:grpSpPr>
        <p:sp>
          <p:nvSpPr>
            <p:cNvPr id="8703" name="Google Shape;8703;p9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9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9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9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7" name="Google Shape;8707;p91"/>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91"/>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12" name="Shape 8712"/>
        <p:cNvGrpSpPr/>
        <p:nvPr/>
      </p:nvGrpSpPr>
      <p:grpSpPr>
        <a:xfrm>
          <a:off x="0" y="0"/>
          <a:ext cx="0" cy="0"/>
          <a:chOff x="0" y="0"/>
          <a:chExt cx="0" cy="0"/>
        </a:xfrm>
      </p:grpSpPr>
      <p:grpSp>
        <p:nvGrpSpPr>
          <p:cNvPr id="8713" name="Google Shape;8713;p92"/>
          <p:cNvGrpSpPr/>
          <p:nvPr/>
        </p:nvGrpSpPr>
        <p:grpSpPr>
          <a:xfrm>
            <a:off x="845901" y="1689241"/>
            <a:ext cx="442337" cy="419623"/>
            <a:chOff x="-6696925" y="3272575"/>
            <a:chExt cx="307200" cy="291425"/>
          </a:xfrm>
        </p:grpSpPr>
        <p:sp>
          <p:nvSpPr>
            <p:cNvPr id="8714" name="Google Shape;8714;p9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9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92"/>
          <p:cNvGrpSpPr/>
          <p:nvPr/>
        </p:nvGrpSpPr>
        <p:grpSpPr>
          <a:xfrm>
            <a:off x="845884" y="2204636"/>
            <a:ext cx="442373" cy="420775"/>
            <a:chOff x="-6690625" y="3631325"/>
            <a:chExt cx="307225" cy="292225"/>
          </a:xfrm>
        </p:grpSpPr>
        <p:sp>
          <p:nvSpPr>
            <p:cNvPr id="8717" name="Google Shape;8717;p9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9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9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9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9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92"/>
          <p:cNvGrpSpPr/>
          <p:nvPr/>
        </p:nvGrpSpPr>
        <p:grpSpPr>
          <a:xfrm>
            <a:off x="868005" y="2756972"/>
            <a:ext cx="421927" cy="419371"/>
            <a:chOff x="-6689825" y="3992050"/>
            <a:chExt cx="293025" cy="291250"/>
          </a:xfrm>
        </p:grpSpPr>
        <p:sp>
          <p:nvSpPr>
            <p:cNvPr id="8723" name="Google Shape;8723;p9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9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9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9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9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9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9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9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9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9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9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9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5" name="Google Shape;8735;p92"/>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6" name="Google Shape;8736;p92"/>
          <p:cNvGrpSpPr/>
          <p:nvPr/>
        </p:nvGrpSpPr>
        <p:grpSpPr>
          <a:xfrm>
            <a:off x="3551317" y="2205192"/>
            <a:ext cx="423043" cy="419659"/>
            <a:chOff x="-4837325" y="3612425"/>
            <a:chExt cx="293800" cy="291450"/>
          </a:xfrm>
        </p:grpSpPr>
        <p:sp>
          <p:nvSpPr>
            <p:cNvPr id="8737" name="Google Shape;8737;p9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9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9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92"/>
          <p:cNvGrpSpPr/>
          <p:nvPr/>
        </p:nvGrpSpPr>
        <p:grpSpPr>
          <a:xfrm>
            <a:off x="3564349" y="2756826"/>
            <a:ext cx="420775" cy="419659"/>
            <a:chOff x="-4837325" y="3971575"/>
            <a:chExt cx="292225" cy="291450"/>
          </a:xfrm>
        </p:grpSpPr>
        <p:sp>
          <p:nvSpPr>
            <p:cNvPr id="8741" name="Google Shape;8741;p9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9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9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9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9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9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7" name="Google Shape;8747;p92"/>
          <p:cNvGrpSpPr/>
          <p:nvPr/>
        </p:nvGrpSpPr>
        <p:grpSpPr>
          <a:xfrm>
            <a:off x="6256364" y="1714185"/>
            <a:ext cx="430998" cy="369730"/>
            <a:chOff x="-3037625" y="3254850"/>
            <a:chExt cx="299325" cy="256775"/>
          </a:xfrm>
        </p:grpSpPr>
        <p:sp>
          <p:nvSpPr>
            <p:cNvPr id="8748" name="Google Shape;8748;p9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9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9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9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92"/>
          <p:cNvGrpSpPr/>
          <p:nvPr/>
        </p:nvGrpSpPr>
        <p:grpSpPr>
          <a:xfrm>
            <a:off x="6260324" y="2204615"/>
            <a:ext cx="423079" cy="420811"/>
            <a:chOff x="-3031325" y="3597450"/>
            <a:chExt cx="293825" cy="292250"/>
          </a:xfrm>
        </p:grpSpPr>
        <p:sp>
          <p:nvSpPr>
            <p:cNvPr id="8753" name="Google Shape;8753;p9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9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9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9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92"/>
          <p:cNvGrpSpPr/>
          <p:nvPr/>
        </p:nvGrpSpPr>
        <p:grpSpPr>
          <a:xfrm>
            <a:off x="6272798" y="2781214"/>
            <a:ext cx="421927" cy="370882"/>
            <a:chOff x="-3030525" y="3973150"/>
            <a:chExt cx="293025" cy="257575"/>
          </a:xfrm>
        </p:grpSpPr>
        <p:sp>
          <p:nvSpPr>
            <p:cNvPr id="8758" name="Google Shape;8758;p9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9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92"/>
          <p:cNvGrpSpPr/>
          <p:nvPr/>
        </p:nvGrpSpPr>
        <p:grpSpPr>
          <a:xfrm>
            <a:off x="1374391" y="3369426"/>
            <a:ext cx="421927" cy="297195"/>
            <a:chOff x="-1199300" y="3279250"/>
            <a:chExt cx="293025" cy="206400"/>
          </a:xfrm>
        </p:grpSpPr>
        <p:sp>
          <p:nvSpPr>
            <p:cNvPr id="8761" name="Google Shape;8761;p9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9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9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9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92"/>
          <p:cNvGrpSpPr/>
          <p:nvPr/>
        </p:nvGrpSpPr>
        <p:grpSpPr>
          <a:xfrm>
            <a:off x="1381477" y="1688773"/>
            <a:ext cx="444605" cy="420559"/>
            <a:chOff x="-6338550" y="3272950"/>
            <a:chExt cx="308775" cy="292075"/>
          </a:xfrm>
        </p:grpSpPr>
        <p:sp>
          <p:nvSpPr>
            <p:cNvPr id="8766" name="Google Shape;8766;p9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9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9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92"/>
          <p:cNvGrpSpPr/>
          <p:nvPr/>
        </p:nvGrpSpPr>
        <p:grpSpPr>
          <a:xfrm>
            <a:off x="1392817" y="2205194"/>
            <a:ext cx="421927" cy="419659"/>
            <a:chOff x="-6329100" y="3632100"/>
            <a:chExt cx="293025" cy="291450"/>
          </a:xfrm>
        </p:grpSpPr>
        <p:sp>
          <p:nvSpPr>
            <p:cNvPr id="8770" name="Google Shape;8770;p9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9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9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92"/>
          <p:cNvGrpSpPr/>
          <p:nvPr/>
        </p:nvGrpSpPr>
        <p:grpSpPr>
          <a:xfrm>
            <a:off x="1405867" y="2756828"/>
            <a:ext cx="419623" cy="419659"/>
            <a:chOff x="-6329875" y="3992050"/>
            <a:chExt cx="291425" cy="291450"/>
          </a:xfrm>
        </p:grpSpPr>
        <p:sp>
          <p:nvSpPr>
            <p:cNvPr id="8774" name="Google Shape;8774;p9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9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9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9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8" name="Google Shape;8778;p92"/>
          <p:cNvGrpSpPr/>
          <p:nvPr/>
        </p:nvGrpSpPr>
        <p:grpSpPr>
          <a:xfrm>
            <a:off x="4092004" y="1687530"/>
            <a:ext cx="423079" cy="423043"/>
            <a:chOff x="-4478975" y="3251700"/>
            <a:chExt cx="293825" cy="293800"/>
          </a:xfrm>
        </p:grpSpPr>
        <p:sp>
          <p:nvSpPr>
            <p:cNvPr id="8779" name="Google Shape;8779;p9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9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9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2" name="Google Shape;8782;p92"/>
          <p:cNvGrpSpPr/>
          <p:nvPr/>
        </p:nvGrpSpPr>
        <p:grpSpPr>
          <a:xfrm>
            <a:off x="4092004" y="2205192"/>
            <a:ext cx="423079" cy="419659"/>
            <a:chOff x="-4475825" y="3612425"/>
            <a:chExt cx="293825" cy="291450"/>
          </a:xfrm>
        </p:grpSpPr>
        <p:sp>
          <p:nvSpPr>
            <p:cNvPr id="8783" name="Google Shape;8783;p9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9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9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92"/>
          <p:cNvGrpSpPr/>
          <p:nvPr/>
        </p:nvGrpSpPr>
        <p:grpSpPr>
          <a:xfrm>
            <a:off x="4101077" y="2756844"/>
            <a:ext cx="428730" cy="419623"/>
            <a:chOff x="-4480550" y="3970800"/>
            <a:chExt cx="297750" cy="291425"/>
          </a:xfrm>
        </p:grpSpPr>
        <p:sp>
          <p:nvSpPr>
            <p:cNvPr id="8787" name="Google Shape;8787;p9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9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92"/>
          <p:cNvGrpSpPr/>
          <p:nvPr/>
        </p:nvGrpSpPr>
        <p:grpSpPr>
          <a:xfrm>
            <a:off x="6804910" y="1689221"/>
            <a:ext cx="415123" cy="419659"/>
            <a:chOff x="-2668225" y="3239075"/>
            <a:chExt cx="288300" cy="291450"/>
          </a:xfrm>
        </p:grpSpPr>
        <p:sp>
          <p:nvSpPr>
            <p:cNvPr id="8790" name="Google Shape;8790;p9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9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9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9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9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5" name="Google Shape;8795;p92"/>
          <p:cNvGrpSpPr/>
          <p:nvPr/>
        </p:nvGrpSpPr>
        <p:grpSpPr>
          <a:xfrm>
            <a:off x="6802066" y="2205191"/>
            <a:ext cx="420811" cy="419659"/>
            <a:chOff x="-2671375" y="3597450"/>
            <a:chExt cx="292250" cy="291450"/>
          </a:xfrm>
        </p:grpSpPr>
        <p:sp>
          <p:nvSpPr>
            <p:cNvPr id="8796" name="Google Shape;8796;p9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9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92"/>
          <p:cNvGrpSpPr/>
          <p:nvPr/>
        </p:nvGrpSpPr>
        <p:grpSpPr>
          <a:xfrm>
            <a:off x="6812849" y="2755691"/>
            <a:ext cx="423043" cy="421927"/>
            <a:chOff x="-2670575" y="3956600"/>
            <a:chExt cx="293800" cy="293025"/>
          </a:xfrm>
        </p:grpSpPr>
        <p:sp>
          <p:nvSpPr>
            <p:cNvPr id="8799" name="Google Shape;8799;p9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9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9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9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92"/>
          <p:cNvGrpSpPr/>
          <p:nvPr/>
        </p:nvGrpSpPr>
        <p:grpSpPr>
          <a:xfrm>
            <a:off x="3070370" y="3311947"/>
            <a:ext cx="426462" cy="418363"/>
            <a:chOff x="-1183550" y="3586525"/>
            <a:chExt cx="296175" cy="290550"/>
          </a:xfrm>
        </p:grpSpPr>
        <p:sp>
          <p:nvSpPr>
            <p:cNvPr id="8804" name="Google Shape;8804;p9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9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9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9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9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9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9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9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9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92"/>
          <p:cNvGrpSpPr/>
          <p:nvPr/>
        </p:nvGrpSpPr>
        <p:grpSpPr>
          <a:xfrm>
            <a:off x="1933980" y="1689799"/>
            <a:ext cx="420811" cy="418507"/>
            <a:chOff x="-5971525" y="3273750"/>
            <a:chExt cx="292250" cy="290650"/>
          </a:xfrm>
        </p:grpSpPr>
        <p:sp>
          <p:nvSpPr>
            <p:cNvPr id="8814" name="Google Shape;8814;p9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9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92"/>
          <p:cNvGrpSpPr/>
          <p:nvPr/>
        </p:nvGrpSpPr>
        <p:grpSpPr>
          <a:xfrm>
            <a:off x="1928310" y="2203826"/>
            <a:ext cx="432150" cy="422395"/>
            <a:chOff x="-5974675" y="3632100"/>
            <a:chExt cx="300125" cy="293350"/>
          </a:xfrm>
        </p:grpSpPr>
        <p:sp>
          <p:nvSpPr>
            <p:cNvPr id="8817" name="Google Shape;8817;p9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9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9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92"/>
          <p:cNvGrpSpPr/>
          <p:nvPr/>
        </p:nvGrpSpPr>
        <p:grpSpPr>
          <a:xfrm>
            <a:off x="1958351" y="2755694"/>
            <a:ext cx="395865" cy="421927"/>
            <a:chOff x="-5971525" y="3990475"/>
            <a:chExt cx="274925" cy="293025"/>
          </a:xfrm>
        </p:grpSpPr>
        <p:sp>
          <p:nvSpPr>
            <p:cNvPr id="8821" name="Google Shape;8821;p9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9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9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9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5" name="Google Shape;8825;p92"/>
          <p:cNvGrpSpPr/>
          <p:nvPr/>
        </p:nvGrpSpPr>
        <p:grpSpPr>
          <a:xfrm>
            <a:off x="4631558" y="1689798"/>
            <a:ext cx="420775" cy="418507"/>
            <a:chOff x="-4118225" y="3253275"/>
            <a:chExt cx="292225" cy="290650"/>
          </a:xfrm>
        </p:grpSpPr>
        <p:sp>
          <p:nvSpPr>
            <p:cNvPr id="8826" name="Google Shape;8826;p9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9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92"/>
          <p:cNvGrpSpPr/>
          <p:nvPr/>
        </p:nvGrpSpPr>
        <p:grpSpPr>
          <a:xfrm>
            <a:off x="4682008" y="2204922"/>
            <a:ext cx="319874" cy="420199"/>
            <a:chOff x="-4082800" y="3612425"/>
            <a:chExt cx="222150" cy="291825"/>
          </a:xfrm>
        </p:grpSpPr>
        <p:sp>
          <p:nvSpPr>
            <p:cNvPr id="8829" name="Google Shape;8829;p9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9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9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2" name="Google Shape;8832;p92"/>
          <p:cNvGrpSpPr/>
          <p:nvPr/>
        </p:nvGrpSpPr>
        <p:grpSpPr>
          <a:xfrm>
            <a:off x="4643456" y="2769876"/>
            <a:ext cx="420775" cy="393561"/>
            <a:chOff x="-4118225" y="3990475"/>
            <a:chExt cx="292225" cy="273325"/>
          </a:xfrm>
        </p:grpSpPr>
        <p:sp>
          <p:nvSpPr>
            <p:cNvPr id="8833" name="Google Shape;8833;p9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9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9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9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92"/>
          <p:cNvGrpSpPr/>
          <p:nvPr/>
        </p:nvGrpSpPr>
        <p:grpSpPr>
          <a:xfrm>
            <a:off x="7354110" y="1688087"/>
            <a:ext cx="394713" cy="421927"/>
            <a:chOff x="-2312225" y="3238300"/>
            <a:chExt cx="274125" cy="293025"/>
          </a:xfrm>
        </p:grpSpPr>
        <p:sp>
          <p:nvSpPr>
            <p:cNvPr id="8838" name="Google Shape;8838;p9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9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92"/>
          <p:cNvGrpSpPr/>
          <p:nvPr/>
        </p:nvGrpSpPr>
        <p:grpSpPr>
          <a:xfrm>
            <a:off x="7351827" y="2756825"/>
            <a:ext cx="423079" cy="419659"/>
            <a:chOff x="-2310650" y="3958175"/>
            <a:chExt cx="293825" cy="291450"/>
          </a:xfrm>
        </p:grpSpPr>
        <p:sp>
          <p:nvSpPr>
            <p:cNvPr id="8841" name="Google Shape;8841;p9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9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3" name="Google Shape;8843;p92"/>
          <p:cNvGrpSpPr/>
          <p:nvPr/>
        </p:nvGrpSpPr>
        <p:grpSpPr>
          <a:xfrm>
            <a:off x="4718688" y="3308459"/>
            <a:ext cx="424159" cy="419659"/>
            <a:chOff x="-1182750" y="3962900"/>
            <a:chExt cx="294575" cy="291450"/>
          </a:xfrm>
        </p:grpSpPr>
        <p:sp>
          <p:nvSpPr>
            <p:cNvPr id="8844" name="Google Shape;8844;p9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9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9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9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9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9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9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1" name="Google Shape;8851;p92"/>
          <p:cNvGrpSpPr/>
          <p:nvPr/>
        </p:nvGrpSpPr>
        <p:grpSpPr>
          <a:xfrm>
            <a:off x="2471824" y="1689223"/>
            <a:ext cx="424195" cy="419659"/>
            <a:chOff x="-5611575" y="3272950"/>
            <a:chExt cx="294600" cy="291450"/>
          </a:xfrm>
        </p:grpSpPr>
        <p:sp>
          <p:nvSpPr>
            <p:cNvPr id="8852" name="Google Shape;8852;p9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9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9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9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9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7" name="Google Shape;8857;p92"/>
          <p:cNvGrpSpPr/>
          <p:nvPr/>
        </p:nvGrpSpPr>
        <p:grpSpPr>
          <a:xfrm>
            <a:off x="2471824" y="2205770"/>
            <a:ext cx="424195" cy="418507"/>
            <a:chOff x="-5613150" y="3632900"/>
            <a:chExt cx="294600" cy="290650"/>
          </a:xfrm>
        </p:grpSpPr>
        <p:sp>
          <p:nvSpPr>
            <p:cNvPr id="8858" name="Google Shape;8858;p9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9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0" name="Google Shape;8860;p92"/>
          <p:cNvGrpSpPr/>
          <p:nvPr/>
        </p:nvGrpSpPr>
        <p:grpSpPr>
          <a:xfrm>
            <a:off x="7341062" y="2153586"/>
            <a:ext cx="420811" cy="522864"/>
            <a:chOff x="-2310650" y="3525775"/>
            <a:chExt cx="292250" cy="363125"/>
          </a:xfrm>
        </p:grpSpPr>
        <p:sp>
          <p:nvSpPr>
            <p:cNvPr id="8861" name="Google Shape;8861;p9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9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9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9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5" name="Google Shape;8865;p92"/>
          <p:cNvGrpSpPr/>
          <p:nvPr/>
        </p:nvGrpSpPr>
        <p:grpSpPr>
          <a:xfrm>
            <a:off x="2483722" y="2756270"/>
            <a:ext cx="424195" cy="420775"/>
            <a:chOff x="-5613150" y="3991275"/>
            <a:chExt cx="294600" cy="292225"/>
          </a:xfrm>
        </p:grpSpPr>
        <p:sp>
          <p:nvSpPr>
            <p:cNvPr id="8866" name="Google Shape;8866;p9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9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9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9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9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9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9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9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9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92"/>
          <p:cNvGrpSpPr/>
          <p:nvPr/>
        </p:nvGrpSpPr>
        <p:grpSpPr>
          <a:xfrm>
            <a:off x="5155210" y="1689438"/>
            <a:ext cx="434634" cy="419227"/>
            <a:chOff x="-3768700" y="3253275"/>
            <a:chExt cx="301850" cy="291150"/>
          </a:xfrm>
        </p:grpSpPr>
        <p:sp>
          <p:nvSpPr>
            <p:cNvPr id="8876" name="Google Shape;8876;p9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9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9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92"/>
          <p:cNvGrpSpPr/>
          <p:nvPr/>
        </p:nvGrpSpPr>
        <p:grpSpPr>
          <a:xfrm>
            <a:off x="5159293" y="2217090"/>
            <a:ext cx="426462" cy="395865"/>
            <a:chOff x="-3808700" y="3628950"/>
            <a:chExt cx="296175" cy="274925"/>
          </a:xfrm>
        </p:grpSpPr>
        <p:sp>
          <p:nvSpPr>
            <p:cNvPr id="8880" name="Google Shape;8880;p9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9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9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92"/>
          <p:cNvGrpSpPr/>
          <p:nvPr/>
        </p:nvGrpSpPr>
        <p:grpSpPr>
          <a:xfrm>
            <a:off x="5224504" y="2756412"/>
            <a:ext cx="419443" cy="420487"/>
            <a:chOff x="-3771675" y="3971775"/>
            <a:chExt cx="291300" cy="292025"/>
          </a:xfrm>
        </p:grpSpPr>
        <p:sp>
          <p:nvSpPr>
            <p:cNvPr id="8884" name="Google Shape;8884;p9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9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9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9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9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9" name="Google Shape;8889;p92"/>
          <p:cNvGrpSpPr/>
          <p:nvPr/>
        </p:nvGrpSpPr>
        <p:grpSpPr>
          <a:xfrm>
            <a:off x="7885948" y="1716461"/>
            <a:ext cx="420271" cy="320774"/>
            <a:chOff x="-1951475" y="3273100"/>
            <a:chExt cx="291875" cy="222775"/>
          </a:xfrm>
        </p:grpSpPr>
        <p:sp>
          <p:nvSpPr>
            <p:cNvPr id="8890" name="Google Shape;8890;p9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9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9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92"/>
          <p:cNvGrpSpPr/>
          <p:nvPr/>
        </p:nvGrpSpPr>
        <p:grpSpPr>
          <a:xfrm>
            <a:off x="7883429" y="2205191"/>
            <a:ext cx="425310" cy="419659"/>
            <a:chOff x="-1951475" y="3597450"/>
            <a:chExt cx="295375" cy="291450"/>
          </a:xfrm>
        </p:grpSpPr>
        <p:sp>
          <p:nvSpPr>
            <p:cNvPr id="8894" name="Google Shape;8894;p9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9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9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9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8" name="Google Shape;8898;p92"/>
          <p:cNvGrpSpPr/>
          <p:nvPr/>
        </p:nvGrpSpPr>
        <p:grpSpPr>
          <a:xfrm>
            <a:off x="7885680" y="2756825"/>
            <a:ext cx="444605" cy="419659"/>
            <a:chOff x="-1960150" y="3956600"/>
            <a:chExt cx="308775" cy="291450"/>
          </a:xfrm>
        </p:grpSpPr>
        <p:sp>
          <p:nvSpPr>
            <p:cNvPr id="8899" name="Google Shape;8899;p9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9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92"/>
          <p:cNvGrpSpPr/>
          <p:nvPr/>
        </p:nvGrpSpPr>
        <p:grpSpPr>
          <a:xfrm>
            <a:off x="1939718" y="3307636"/>
            <a:ext cx="420775" cy="420775"/>
            <a:chOff x="-804700" y="3226500"/>
            <a:chExt cx="292225" cy="292225"/>
          </a:xfrm>
        </p:grpSpPr>
        <p:sp>
          <p:nvSpPr>
            <p:cNvPr id="8902" name="Google Shape;8902;p9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9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9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9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9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9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9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92"/>
          <p:cNvGrpSpPr/>
          <p:nvPr/>
        </p:nvGrpSpPr>
        <p:grpSpPr>
          <a:xfrm>
            <a:off x="3019809" y="1688647"/>
            <a:ext cx="420775" cy="420811"/>
            <a:chOff x="-5251625" y="3272950"/>
            <a:chExt cx="292225" cy="292250"/>
          </a:xfrm>
        </p:grpSpPr>
        <p:sp>
          <p:nvSpPr>
            <p:cNvPr id="8910" name="Google Shape;8910;p9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9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9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3" name="Google Shape;8913;p92"/>
          <p:cNvGrpSpPr/>
          <p:nvPr/>
        </p:nvGrpSpPr>
        <p:grpSpPr>
          <a:xfrm>
            <a:off x="3016407" y="2204348"/>
            <a:ext cx="427578" cy="421351"/>
            <a:chOff x="-5254775" y="3631325"/>
            <a:chExt cx="296950" cy="292625"/>
          </a:xfrm>
        </p:grpSpPr>
        <p:sp>
          <p:nvSpPr>
            <p:cNvPr id="8914" name="Google Shape;8914;p9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9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9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9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9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9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9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1" name="Google Shape;8921;p92"/>
          <p:cNvGrpSpPr/>
          <p:nvPr/>
        </p:nvGrpSpPr>
        <p:grpSpPr>
          <a:xfrm>
            <a:off x="3032265" y="2756270"/>
            <a:ext cx="419659" cy="420775"/>
            <a:chOff x="-5251625" y="3991275"/>
            <a:chExt cx="291450" cy="292225"/>
          </a:xfrm>
        </p:grpSpPr>
        <p:sp>
          <p:nvSpPr>
            <p:cNvPr id="8922" name="Google Shape;8922;p9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9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9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9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9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92"/>
          <p:cNvGrpSpPr/>
          <p:nvPr/>
        </p:nvGrpSpPr>
        <p:grpSpPr>
          <a:xfrm>
            <a:off x="5772848" y="1689240"/>
            <a:ext cx="319874" cy="419623"/>
            <a:chOff x="-3365275" y="3253275"/>
            <a:chExt cx="222150" cy="291425"/>
          </a:xfrm>
        </p:grpSpPr>
        <p:sp>
          <p:nvSpPr>
            <p:cNvPr id="8928" name="Google Shape;8928;p9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9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92"/>
          <p:cNvGrpSpPr/>
          <p:nvPr/>
        </p:nvGrpSpPr>
        <p:grpSpPr>
          <a:xfrm>
            <a:off x="5746786" y="2204058"/>
            <a:ext cx="371998" cy="421927"/>
            <a:chOff x="-3383375" y="3611625"/>
            <a:chExt cx="258350" cy="293025"/>
          </a:xfrm>
        </p:grpSpPr>
        <p:sp>
          <p:nvSpPr>
            <p:cNvPr id="8931" name="Google Shape;8931;p9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9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92"/>
          <p:cNvGrpSpPr/>
          <p:nvPr/>
        </p:nvGrpSpPr>
        <p:grpSpPr>
          <a:xfrm>
            <a:off x="5809135" y="2756826"/>
            <a:ext cx="271097" cy="419659"/>
            <a:chOff x="-3347950" y="3971575"/>
            <a:chExt cx="188275" cy="291450"/>
          </a:xfrm>
        </p:grpSpPr>
        <p:sp>
          <p:nvSpPr>
            <p:cNvPr id="8934" name="Google Shape;8934;p9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9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9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92"/>
          <p:cNvGrpSpPr/>
          <p:nvPr/>
        </p:nvGrpSpPr>
        <p:grpSpPr>
          <a:xfrm>
            <a:off x="858994" y="3307061"/>
            <a:ext cx="371998" cy="421927"/>
            <a:chOff x="-1575775" y="3238300"/>
            <a:chExt cx="258350" cy="293025"/>
          </a:xfrm>
        </p:grpSpPr>
        <p:sp>
          <p:nvSpPr>
            <p:cNvPr id="8938" name="Google Shape;8938;p92"/>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9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9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9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9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3" name="Google Shape;8943;p92"/>
          <p:cNvGrpSpPr/>
          <p:nvPr/>
        </p:nvGrpSpPr>
        <p:grpSpPr>
          <a:xfrm>
            <a:off x="2503892" y="3309051"/>
            <a:ext cx="423079" cy="424159"/>
            <a:chOff x="-1591550" y="3597475"/>
            <a:chExt cx="293825" cy="294575"/>
          </a:xfrm>
        </p:grpSpPr>
        <p:sp>
          <p:nvSpPr>
            <p:cNvPr id="8944" name="Google Shape;8944;p9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9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9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92"/>
          <p:cNvGrpSpPr/>
          <p:nvPr/>
        </p:nvGrpSpPr>
        <p:grpSpPr>
          <a:xfrm>
            <a:off x="4153362" y="3318663"/>
            <a:ext cx="421927" cy="399248"/>
            <a:chOff x="-1592325" y="3957400"/>
            <a:chExt cx="293025" cy="277275"/>
          </a:xfrm>
        </p:grpSpPr>
        <p:sp>
          <p:nvSpPr>
            <p:cNvPr id="8948" name="Google Shape;8948;p9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9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9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9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92"/>
          <p:cNvGrpSpPr/>
          <p:nvPr/>
        </p:nvGrpSpPr>
        <p:grpSpPr>
          <a:xfrm>
            <a:off x="3640232" y="3310744"/>
            <a:ext cx="369730" cy="420775"/>
            <a:chOff x="-778700" y="3612425"/>
            <a:chExt cx="256775" cy="292225"/>
          </a:xfrm>
        </p:grpSpPr>
        <p:sp>
          <p:nvSpPr>
            <p:cNvPr id="8953" name="Google Shape;8953;p9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9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9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9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9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9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92"/>
          <p:cNvGrpSpPr/>
          <p:nvPr/>
        </p:nvGrpSpPr>
        <p:grpSpPr>
          <a:xfrm>
            <a:off x="6111733" y="3828305"/>
            <a:ext cx="340731" cy="387641"/>
            <a:chOff x="7728464" y="1561258"/>
            <a:chExt cx="349719" cy="397866"/>
          </a:xfrm>
        </p:grpSpPr>
        <p:sp>
          <p:nvSpPr>
            <p:cNvPr id="8960" name="Google Shape;8960;p9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9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2" name="Google Shape;8962;p92"/>
          <p:cNvGrpSpPr/>
          <p:nvPr/>
        </p:nvGrpSpPr>
        <p:grpSpPr>
          <a:xfrm>
            <a:off x="4034702" y="3828305"/>
            <a:ext cx="387681" cy="387641"/>
            <a:chOff x="5611350" y="1561258"/>
            <a:chExt cx="397907" cy="397866"/>
          </a:xfrm>
        </p:grpSpPr>
        <p:sp>
          <p:nvSpPr>
            <p:cNvPr id="8963" name="Google Shape;8963;p9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9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9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9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7" name="Google Shape;8967;p92"/>
          <p:cNvGrpSpPr/>
          <p:nvPr/>
        </p:nvGrpSpPr>
        <p:grpSpPr>
          <a:xfrm>
            <a:off x="4553987" y="3925571"/>
            <a:ext cx="387610" cy="193109"/>
            <a:chOff x="6140660" y="1661097"/>
            <a:chExt cx="397835" cy="198202"/>
          </a:xfrm>
        </p:grpSpPr>
        <p:sp>
          <p:nvSpPr>
            <p:cNvPr id="8968" name="Google Shape;8968;p9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9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9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9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2" name="Google Shape;8972;p92"/>
          <p:cNvGrpSpPr/>
          <p:nvPr/>
        </p:nvGrpSpPr>
        <p:grpSpPr>
          <a:xfrm>
            <a:off x="5073202" y="3828305"/>
            <a:ext cx="387681" cy="387641"/>
            <a:chOff x="6669907" y="1561258"/>
            <a:chExt cx="397907" cy="397866"/>
          </a:xfrm>
        </p:grpSpPr>
        <p:sp>
          <p:nvSpPr>
            <p:cNvPr id="8973" name="Google Shape;8973;p9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9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9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9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9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92"/>
          <p:cNvGrpSpPr/>
          <p:nvPr/>
        </p:nvGrpSpPr>
        <p:grpSpPr>
          <a:xfrm>
            <a:off x="1958433" y="3885842"/>
            <a:ext cx="387681" cy="272572"/>
            <a:chOff x="3386036" y="1746339"/>
            <a:chExt cx="397907" cy="279762"/>
          </a:xfrm>
        </p:grpSpPr>
        <p:sp>
          <p:nvSpPr>
            <p:cNvPr id="8979" name="Google Shape;8979;p9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9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1" name="Google Shape;8981;p92"/>
          <p:cNvGrpSpPr/>
          <p:nvPr/>
        </p:nvGrpSpPr>
        <p:grpSpPr>
          <a:xfrm>
            <a:off x="2996130" y="3828288"/>
            <a:ext cx="387681" cy="387681"/>
            <a:chOff x="4417380" y="1687279"/>
            <a:chExt cx="397907" cy="397907"/>
          </a:xfrm>
        </p:grpSpPr>
        <p:sp>
          <p:nvSpPr>
            <p:cNvPr id="8982" name="Google Shape;8982;p9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9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4" name="Google Shape;8984;p92"/>
          <p:cNvGrpSpPr/>
          <p:nvPr/>
        </p:nvGrpSpPr>
        <p:grpSpPr>
          <a:xfrm>
            <a:off x="7942611" y="3308537"/>
            <a:ext cx="387661" cy="387661"/>
            <a:chOff x="2869999" y="1687279"/>
            <a:chExt cx="397887" cy="397887"/>
          </a:xfrm>
        </p:grpSpPr>
        <p:sp>
          <p:nvSpPr>
            <p:cNvPr id="8985" name="Google Shape;8985;p9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9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7" name="Google Shape;8987;p92"/>
          <p:cNvGrpSpPr/>
          <p:nvPr/>
        </p:nvGrpSpPr>
        <p:grpSpPr>
          <a:xfrm>
            <a:off x="2477718" y="3828664"/>
            <a:ext cx="386807" cy="386929"/>
            <a:chOff x="3902887" y="1687655"/>
            <a:chExt cx="397010" cy="397135"/>
          </a:xfrm>
        </p:grpSpPr>
        <p:sp>
          <p:nvSpPr>
            <p:cNvPr id="8988" name="Google Shape;8988;p9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9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92"/>
          <p:cNvGrpSpPr/>
          <p:nvPr/>
        </p:nvGrpSpPr>
        <p:grpSpPr>
          <a:xfrm>
            <a:off x="3515416" y="3828344"/>
            <a:ext cx="387681" cy="387681"/>
            <a:chOff x="4933458" y="1687279"/>
            <a:chExt cx="397907" cy="397907"/>
          </a:xfrm>
        </p:grpSpPr>
        <p:sp>
          <p:nvSpPr>
            <p:cNvPr id="8991" name="Google Shape;8991;p9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9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92"/>
          <p:cNvGrpSpPr/>
          <p:nvPr/>
        </p:nvGrpSpPr>
        <p:grpSpPr>
          <a:xfrm>
            <a:off x="5289671" y="3308775"/>
            <a:ext cx="387681" cy="387661"/>
            <a:chOff x="266768" y="1721375"/>
            <a:chExt cx="397907" cy="397887"/>
          </a:xfrm>
        </p:grpSpPr>
        <p:sp>
          <p:nvSpPr>
            <p:cNvPr id="8994" name="Google Shape;8994;p9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9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6" name="Google Shape;8996;p92"/>
          <p:cNvGrpSpPr/>
          <p:nvPr/>
        </p:nvGrpSpPr>
        <p:grpSpPr>
          <a:xfrm>
            <a:off x="7411672" y="3308924"/>
            <a:ext cx="387539" cy="386888"/>
            <a:chOff x="2408992" y="1722875"/>
            <a:chExt cx="397761" cy="397093"/>
          </a:xfrm>
        </p:grpSpPr>
        <p:sp>
          <p:nvSpPr>
            <p:cNvPr id="8997" name="Google Shape;8997;p9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9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9" name="Google Shape;8999;p92"/>
          <p:cNvGrpSpPr/>
          <p:nvPr/>
        </p:nvGrpSpPr>
        <p:grpSpPr>
          <a:xfrm>
            <a:off x="5592488" y="3828305"/>
            <a:ext cx="387641" cy="387641"/>
            <a:chOff x="7199196" y="1561258"/>
            <a:chExt cx="397866" cy="397866"/>
          </a:xfrm>
        </p:grpSpPr>
        <p:sp>
          <p:nvSpPr>
            <p:cNvPr id="9000" name="Google Shape;9000;p9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9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9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3" name="Google Shape;9003;p92"/>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004" name="Google Shape;9004;p92"/>
          <p:cNvGrpSpPr/>
          <p:nvPr/>
        </p:nvGrpSpPr>
        <p:grpSpPr>
          <a:xfrm>
            <a:off x="6348367" y="3308537"/>
            <a:ext cx="387661" cy="387661"/>
            <a:chOff x="1379798" y="1723250"/>
            <a:chExt cx="397887" cy="397887"/>
          </a:xfrm>
        </p:grpSpPr>
        <p:sp>
          <p:nvSpPr>
            <p:cNvPr id="9005" name="Google Shape;9005;p9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9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9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9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92"/>
          <p:cNvGrpSpPr/>
          <p:nvPr/>
        </p:nvGrpSpPr>
        <p:grpSpPr>
          <a:xfrm>
            <a:off x="5817327" y="3308537"/>
            <a:ext cx="387641" cy="387661"/>
            <a:chOff x="864491" y="1723250"/>
            <a:chExt cx="397866" cy="397887"/>
          </a:xfrm>
        </p:grpSpPr>
        <p:sp>
          <p:nvSpPr>
            <p:cNvPr id="9010" name="Google Shape;9010;p9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9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9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3" name="Google Shape;9013;p92"/>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4" name="Google Shape;9014;p92"/>
          <p:cNvGrpSpPr/>
          <p:nvPr/>
        </p:nvGrpSpPr>
        <p:grpSpPr>
          <a:xfrm>
            <a:off x="6584154" y="3827060"/>
            <a:ext cx="388966" cy="388966"/>
            <a:chOff x="1190625" y="238125"/>
            <a:chExt cx="5235075" cy="5235075"/>
          </a:xfrm>
        </p:grpSpPr>
        <p:sp>
          <p:nvSpPr>
            <p:cNvPr id="9015" name="Google Shape;9015;p9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9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20" name="Shape 9020"/>
        <p:cNvGrpSpPr/>
        <p:nvPr/>
      </p:nvGrpSpPr>
      <p:grpSpPr>
        <a:xfrm>
          <a:off x="0" y="0"/>
          <a:ext cx="0" cy="0"/>
          <a:chOff x="0" y="0"/>
          <a:chExt cx="0" cy="0"/>
        </a:xfrm>
      </p:grpSpPr>
      <p:pic>
        <p:nvPicPr>
          <p:cNvPr id="9021" name="Google Shape;9021;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43"/>
          <p:cNvSpPr/>
          <p:nvPr/>
        </p:nvSpPr>
        <p:spPr>
          <a:xfrm>
            <a:off x="1379675" y="1990197"/>
            <a:ext cx="1163100" cy="11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3"/>
          <p:cNvSpPr txBox="1"/>
          <p:nvPr>
            <p:ph type="title"/>
          </p:nvPr>
        </p:nvSpPr>
        <p:spPr>
          <a:xfrm>
            <a:off x="2892638" y="1786338"/>
            <a:ext cx="4901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POLITICS</a:t>
            </a:r>
            <a:endParaRPr/>
          </a:p>
        </p:txBody>
      </p:sp>
      <p:sp>
        <p:nvSpPr>
          <p:cNvPr id="764" name="Google Shape;764;p43"/>
          <p:cNvSpPr txBox="1"/>
          <p:nvPr>
            <p:ph idx="2" type="title"/>
          </p:nvPr>
        </p:nvSpPr>
        <p:spPr>
          <a:xfrm>
            <a:off x="1165525" y="2182700"/>
            <a:ext cx="1591500" cy="7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65" name="Google Shape;765;p43"/>
          <p:cNvSpPr txBox="1"/>
          <p:nvPr>
            <p:ph idx="1" type="subTitle"/>
          </p:nvPr>
        </p:nvSpPr>
        <p:spPr>
          <a:xfrm>
            <a:off x="2892613" y="2723388"/>
            <a:ext cx="4901400" cy="42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766" name="Google Shape;766;p43"/>
          <p:cNvSpPr/>
          <p:nvPr/>
        </p:nvSpPr>
        <p:spPr>
          <a:xfrm>
            <a:off x="7530625" y="8473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3"/>
          <p:cNvSpPr/>
          <p:nvPr/>
        </p:nvSpPr>
        <p:spPr>
          <a:xfrm>
            <a:off x="8252675" y="42351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 name="Google Shape;768;p43"/>
          <p:cNvGrpSpPr/>
          <p:nvPr/>
        </p:nvGrpSpPr>
        <p:grpSpPr>
          <a:xfrm>
            <a:off x="1379675" y="3390400"/>
            <a:ext cx="1008600" cy="47100"/>
            <a:chOff x="58300" y="4325125"/>
            <a:chExt cx="1008600" cy="47100"/>
          </a:xfrm>
        </p:grpSpPr>
        <p:sp>
          <p:nvSpPr>
            <p:cNvPr id="769" name="Google Shape;769;p43"/>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3"/>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3"/>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3"/>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3"/>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3"/>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 name="Google Shape;775;p43"/>
          <p:cNvSpPr/>
          <p:nvPr/>
        </p:nvSpPr>
        <p:spPr>
          <a:xfrm>
            <a:off x="4746200" y="39571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3"/>
          <p:cNvSpPr/>
          <p:nvPr/>
        </p:nvSpPr>
        <p:spPr>
          <a:xfrm>
            <a:off x="6348600" y="43093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 name="Google Shape;777;p43"/>
          <p:cNvGrpSpPr/>
          <p:nvPr/>
        </p:nvGrpSpPr>
        <p:grpSpPr>
          <a:xfrm>
            <a:off x="4726050" y="515950"/>
            <a:ext cx="1008600" cy="47100"/>
            <a:chOff x="58300" y="4325125"/>
            <a:chExt cx="1008600" cy="47100"/>
          </a:xfrm>
        </p:grpSpPr>
        <p:sp>
          <p:nvSpPr>
            <p:cNvPr id="778" name="Google Shape;778;p43"/>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3"/>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3"/>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3"/>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3"/>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3"/>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 name="Google Shape;784;p43"/>
          <p:cNvSpPr/>
          <p:nvPr/>
        </p:nvSpPr>
        <p:spPr>
          <a:xfrm>
            <a:off x="7189225" y="3615750"/>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3"/>
          <p:cNvSpPr/>
          <p:nvPr/>
        </p:nvSpPr>
        <p:spPr>
          <a:xfrm>
            <a:off x="2465575" y="8473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3"/>
          <p:cNvSpPr/>
          <p:nvPr/>
        </p:nvSpPr>
        <p:spPr>
          <a:xfrm>
            <a:off x="3623550" y="110452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3"/>
          <p:cNvSpPr/>
          <p:nvPr/>
        </p:nvSpPr>
        <p:spPr>
          <a:xfrm>
            <a:off x="621100" y="199020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4"/>
          <p:cNvSpPr txBox="1"/>
          <p:nvPr>
            <p:ph type="title"/>
          </p:nvPr>
        </p:nvSpPr>
        <p:spPr>
          <a:xfrm>
            <a:off x="2475925" y="828725"/>
            <a:ext cx="4619700" cy="11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POLITICAL PARTIES</a:t>
            </a:r>
            <a:endParaRPr/>
          </a:p>
        </p:txBody>
      </p:sp>
      <p:sp>
        <p:nvSpPr>
          <p:cNvPr id="793" name="Google Shape;793;p44"/>
          <p:cNvSpPr txBox="1"/>
          <p:nvPr>
            <p:ph idx="1" type="body"/>
          </p:nvPr>
        </p:nvSpPr>
        <p:spPr>
          <a:xfrm>
            <a:off x="2475925" y="2051582"/>
            <a:ext cx="4619700" cy="22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crystal clear?</a:t>
            </a:r>
            <a:endParaRPr/>
          </a:p>
          <a:p>
            <a:pPr indent="0" lvl="0" marL="0" rtl="0" algn="l">
              <a:spcBef>
                <a:spcPts val="0"/>
              </a:spcBef>
              <a:spcAft>
                <a:spcPts val="0"/>
              </a:spcAft>
              <a:buNone/>
            </a:pPr>
            <a:r>
              <a:rPr lang="en"/>
              <a:t>Lists like this one:</a:t>
            </a:r>
            <a:endParaRPr/>
          </a:p>
          <a:p>
            <a:pPr indent="-317500" lvl="0" marL="457200" rtl="0" algn="l">
              <a:spcBef>
                <a:spcPts val="1600"/>
              </a:spcBef>
              <a:spcAft>
                <a:spcPts val="0"/>
              </a:spcAft>
              <a:buClr>
                <a:schemeClr val="dk1"/>
              </a:buClr>
              <a:buSzPts val="1400"/>
              <a:buChar char="●"/>
            </a:pPr>
            <a:r>
              <a:rPr lang="en"/>
              <a:t>They’re simple </a:t>
            </a:r>
            <a:endParaRPr/>
          </a:p>
          <a:p>
            <a:pPr indent="-317500" lvl="0" marL="457200" rtl="0" algn="l">
              <a:spcBef>
                <a:spcPts val="0"/>
              </a:spcBef>
              <a:spcAft>
                <a:spcPts val="0"/>
              </a:spcAft>
              <a:buClr>
                <a:schemeClr val="dk1"/>
              </a:buClr>
              <a:buSzPts val="1400"/>
              <a:buChar char="●"/>
            </a:pPr>
            <a:r>
              <a:rPr lang="en"/>
              <a:t>You can organize your ideas clearly</a:t>
            </a:r>
            <a:endParaRPr/>
          </a:p>
          <a:p>
            <a:pPr indent="-317500" lvl="0" marL="457200" rtl="0" algn="l">
              <a:spcBef>
                <a:spcPts val="0"/>
              </a:spcBef>
              <a:spcAft>
                <a:spcPts val="0"/>
              </a:spcAft>
              <a:buClr>
                <a:schemeClr val="dk1"/>
              </a:buClr>
              <a:buSzPts val="14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p:txBody>
      </p:sp>
      <p:sp>
        <p:nvSpPr>
          <p:cNvPr id="794" name="Google Shape;794;p44"/>
          <p:cNvSpPr/>
          <p:nvPr/>
        </p:nvSpPr>
        <p:spPr>
          <a:xfrm>
            <a:off x="8148875" y="192355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 name="Google Shape;795;p44"/>
          <p:cNvGrpSpPr/>
          <p:nvPr/>
        </p:nvGrpSpPr>
        <p:grpSpPr>
          <a:xfrm>
            <a:off x="8281025" y="948425"/>
            <a:ext cx="47100" cy="431700"/>
            <a:chOff x="8618675" y="1460625"/>
            <a:chExt cx="47100" cy="431700"/>
          </a:xfrm>
        </p:grpSpPr>
        <p:sp>
          <p:nvSpPr>
            <p:cNvPr id="796" name="Google Shape;796;p44"/>
            <p:cNvSpPr/>
            <p:nvPr/>
          </p:nvSpPr>
          <p:spPr>
            <a:xfrm>
              <a:off x="8618675" y="14606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4"/>
            <p:cNvSpPr/>
            <p:nvPr/>
          </p:nvSpPr>
          <p:spPr>
            <a:xfrm>
              <a:off x="8618675" y="16529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4"/>
            <p:cNvSpPr/>
            <p:nvPr/>
          </p:nvSpPr>
          <p:spPr>
            <a:xfrm>
              <a:off x="8618675" y="18452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44"/>
          <p:cNvGrpSpPr/>
          <p:nvPr/>
        </p:nvGrpSpPr>
        <p:grpSpPr>
          <a:xfrm>
            <a:off x="616550" y="485300"/>
            <a:ext cx="1008600" cy="47100"/>
            <a:chOff x="58300" y="4325125"/>
            <a:chExt cx="1008600" cy="47100"/>
          </a:xfrm>
        </p:grpSpPr>
        <p:sp>
          <p:nvSpPr>
            <p:cNvPr id="800" name="Google Shape;800;p44"/>
            <p:cNvSpPr/>
            <p:nvPr/>
          </p:nvSpPr>
          <p:spPr>
            <a:xfrm rot="-5400000">
              <a:off x="583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4"/>
            <p:cNvSpPr/>
            <p:nvPr/>
          </p:nvSpPr>
          <p:spPr>
            <a:xfrm rot="-5400000">
              <a:off x="2506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4"/>
            <p:cNvSpPr/>
            <p:nvPr/>
          </p:nvSpPr>
          <p:spPr>
            <a:xfrm rot="-5400000">
              <a:off x="4429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4"/>
            <p:cNvSpPr/>
            <p:nvPr/>
          </p:nvSpPr>
          <p:spPr>
            <a:xfrm rot="-5400000">
              <a:off x="6352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4"/>
            <p:cNvSpPr/>
            <p:nvPr/>
          </p:nvSpPr>
          <p:spPr>
            <a:xfrm rot="-5400000">
              <a:off x="8275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4"/>
            <p:cNvSpPr/>
            <p:nvPr/>
          </p:nvSpPr>
          <p:spPr>
            <a:xfrm rot="-5400000">
              <a:off x="1019800" y="4325125"/>
              <a:ext cx="47100" cy="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 name="Google Shape;806;p44"/>
          <p:cNvSpPr/>
          <p:nvPr/>
        </p:nvSpPr>
        <p:spPr>
          <a:xfrm>
            <a:off x="1021875" y="391597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4"/>
          <p:cNvSpPr/>
          <p:nvPr/>
        </p:nvSpPr>
        <p:spPr>
          <a:xfrm>
            <a:off x="1574550" y="366030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4"/>
          <p:cNvSpPr/>
          <p:nvPr/>
        </p:nvSpPr>
        <p:spPr>
          <a:xfrm>
            <a:off x="7736375" y="4110013"/>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45"/>
          <p:cNvSpPr txBox="1"/>
          <p:nvPr>
            <p:ph idx="1" type="subTitle"/>
          </p:nvPr>
        </p:nvSpPr>
        <p:spPr>
          <a:xfrm>
            <a:off x="1333551" y="2655250"/>
            <a:ext cx="2849400" cy="52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14" name="Google Shape;814;p45"/>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POLITICAL THEORIES</a:t>
            </a:r>
            <a:endParaRPr/>
          </a:p>
        </p:txBody>
      </p:sp>
      <p:sp>
        <p:nvSpPr>
          <p:cNvPr id="815" name="Google Shape;815;p45"/>
          <p:cNvSpPr txBox="1"/>
          <p:nvPr>
            <p:ph idx="2" type="subTitle"/>
          </p:nvPr>
        </p:nvSpPr>
        <p:spPr>
          <a:xfrm>
            <a:off x="1333525" y="3061500"/>
            <a:ext cx="2849400" cy="104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a:t>
            </a:r>
            <a:endParaRPr/>
          </a:p>
        </p:txBody>
      </p:sp>
      <p:sp>
        <p:nvSpPr>
          <p:cNvPr id="816" name="Google Shape;816;p45"/>
          <p:cNvSpPr txBox="1"/>
          <p:nvPr>
            <p:ph idx="3" type="subTitle"/>
          </p:nvPr>
        </p:nvSpPr>
        <p:spPr>
          <a:xfrm>
            <a:off x="4961064" y="2655250"/>
            <a:ext cx="2849400" cy="52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17" name="Google Shape;817;p45"/>
          <p:cNvSpPr txBox="1"/>
          <p:nvPr>
            <p:ph idx="4" type="subTitle"/>
          </p:nvPr>
        </p:nvSpPr>
        <p:spPr>
          <a:xfrm>
            <a:off x="4961038" y="3061500"/>
            <a:ext cx="2849400" cy="104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It’s the second-brightest natural object in the night sky after the Moon</a:t>
            </a:r>
            <a:endParaRPr/>
          </a:p>
        </p:txBody>
      </p:sp>
      <p:sp>
        <p:nvSpPr>
          <p:cNvPr id="818" name="Google Shape;818;p45"/>
          <p:cNvSpPr/>
          <p:nvPr/>
        </p:nvSpPr>
        <p:spPr>
          <a:xfrm>
            <a:off x="2423879" y="1743363"/>
            <a:ext cx="668700" cy="668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5"/>
          <p:cNvSpPr/>
          <p:nvPr/>
        </p:nvSpPr>
        <p:spPr>
          <a:xfrm>
            <a:off x="6051404" y="1743363"/>
            <a:ext cx="668700" cy="668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 name="Google Shape;820;p45"/>
          <p:cNvGrpSpPr/>
          <p:nvPr/>
        </p:nvGrpSpPr>
        <p:grpSpPr>
          <a:xfrm>
            <a:off x="2537898" y="1857218"/>
            <a:ext cx="440590" cy="440988"/>
            <a:chOff x="6772067" y="4253596"/>
            <a:chExt cx="321599" cy="321913"/>
          </a:xfrm>
        </p:grpSpPr>
        <p:sp>
          <p:nvSpPr>
            <p:cNvPr id="821" name="Google Shape;821;p45"/>
            <p:cNvSpPr/>
            <p:nvPr/>
          </p:nvSpPr>
          <p:spPr>
            <a:xfrm>
              <a:off x="6847282" y="4394960"/>
              <a:ext cx="113344" cy="37811"/>
            </a:xfrm>
            <a:custGeom>
              <a:rect b="b" l="l" r="r" t="t"/>
              <a:pathLst>
                <a:path extrusionOk="0" h="1685" w="5051">
                  <a:moveTo>
                    <a:pt x="0" y="1"/>
                  </a:moveTo>
                  <a:lnTo>
                    <a:pt x="0" y="1684"/>
                  </a:lnTo>
                  <a:lnTo>
                    <a:pt x="5050" y="1684"/>
                  </a:lnTo>
                  <a:lnTo>
                    <a:pt x="5050" y="1"/>
                  </a:lnTo>
                  <a:lnTo>
                    <a:pt x="2950" y="1"/>
                  </a:lnTo>
                  <a:lnTo>
                    <a:pt x="2950" y="835"/>
                  </a:lnTo>
                  <a:lnTo>
                    <a:pt x="2101" y="835"/>
                  </a:lnTo>
                  <a:lnTo>
                    <a:pt x="21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5"/>
            <p:cNvSpPr/>
            <p:nvPr/>
          </p:nvSpPr>
          <p:spPr>
            <a:xfrm>
              <a:off x="6885047" y="4319655"/>
              <a:ext cx="37789" cy="18827"/>
            </a:xfrm>
            <a:custGeom>
              <a:rect b="b" l="l" r="r" t="t"/>
              <a:pathLst>
                <a:path extrusionOk="0" h="839" w="1684">
                  <a:moveTo>
                    <a:pt x="837" y="1"/>
                  </a:moveTo>
                  <a:cubicBezTo>
                    <a:pt x="548" y="1"/>
                    <a:pt x="261" y="72"/>
                    <a:pt x="1" y="213"/>
                  </a:cubicBezTo>
                  <a:lnTo>
                    <a:pt x="1" y="839"/>
                  </a:lnTo>
                  <a:lnTo>
                    <a:pt x="1684" y="839"/>
                  </a:lnTo>
                  <a:lnTo>
                    <a:pt x="1684" y="213"/>
                  </a:lnTo>
                  <a:cubicBezTo>
                    <a:pt x="1416" y="72"/>
                    <a:pt x="1125" y="1"/>
                    <a:pt x="8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5"/>
            <p:cNvSpPr/>
            <p:nvPr/>
          </p:nvSpPr>
          <p:spPr>
            <a:xfrm>
              <a:off x="6847282" y="4357196"/>
              <a:ext cx="113344" cy="18737"/>
            </a:xfrm>
            <a:custGeom>
              <a:rect b="b" l="l" r="r" t="t"/>
              <a:pathLst>
                <a:path extrusionOk="0" h="835" w="5051">
                  <a:moveTo>
                    <a:pt x="0" y="0"/>
                  </a:moveTo>
                  <a:lnTo>
                    <a:pt x="0" y="834"/>
                  </a:lnTo>
                  <a:lnTo>
                    <a:pt x="5050" y="834"/>
                  </a:lnTo>
                  <a:lnTo>
                    <a:pt x="50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5"/>
            <p:cNvSpPr/>
            <p:nvPr/>
          </p:nvSpPr>
          <p:spPr>
            <a:xfrm>
              <a:off x="6772067" y="4253596"/>
              <a:ext cx="274149" cy="264096"/>
            </a:xfrm>
            <a:custGeom>
              <a:rect b="b" l="l" r="r" t="t"/>
              <a:pathLst>
                <a:path extrusionOk="0" h="11769" w="12217">
                  <a:moveTo>
                    <a:pt x="5768" y="2097"/>
                  </a:moveTo>
                  <a:cubicBezTo>
                    <a:pt x="5807" y="2097"/>
                    <a:pt x="5846" y="2098"/>
                    <a:pt x="5885" y="2100"/>
                  </a:cubicBezTo>
                  <a:cubicBezTo>
                    <a:pt x="6868" y="2100"/>
                    <a:pt x="7374" y="2591"/>
                    <a:pt x="7434" y="2651"/>
                  </a:cubicBezTo>
                  <a:lnTo>
                    <a:pt x="7553" y="2770"/>
                  </a:lnTo>
                  <a:lnTo>
                    <a:pt x="7553" y="3783"/>
                  </a:lnTo>
                  <a:lnTo>
                    <a:pt x="9237" y="3783"/>
                  </a:lnTo>
                  <a:lnTo>
                    <a:pt x="9237" y="8818"/>
                  </a:lnTo>
                  <a:lnTo>
                    <a:pt x="2518" y="8818"/>
                  </a:lnTo>
                  <a:lnTo>
                    <a:pt x="2518" y="3783"/>
                  </a:lnTo>
                  <a:lnTo>
                    <a:pt x="4201" y="3783"/>
                  </a:lnTo>
                  <a:lnTo>
                    <a:pt x="4201" y="2770"/>
                  </a:lnTo>
                  <a:lnTo>
                    <a:pt x="4320" y="2651"/>
                  </a:lnTo>
                  <a:cubicBezTo>
                    <a:pt x="4724" y="2289"/>
                    <a:pt x="5230" y="2097"/>
                    <a:pt x="5768" y="2097"/>
                  </a:cubicBezTo>
                  <a:close/>
                  <a:moveTo>
                    <a:pt x="5866" y="0"/>
                  </a:moveTo>
                  <a:cubicBezTo>
                    <a:pt x="5111" y="0"/>
                    <a:pt x="4348" y="146"/>
                    <a:pt x="3620" y="446"/>
                  </a:cubicBezTo>
                  <a:cubicBezTo>
                    <a:pt x="1430" y="1355"/>
                    <a:pt x="0" y="3500"/>
                    <a:pt x="0" y="5884"/>
                  </a:cubicBezTo>
                  <a:cubicBezTo>
                    <a:pt x="0" y="9131"/>
                    <a:pt x="2622" y="11753"/>
                    <a:pt x="5870" y="11768"/>
                  </a:cubicBezTo>
                  <a:cubicBezTo>
                    <a:pt x="8253" y="11768"/>
                    <a:pt x="10399" y="10323"/>
                    <a:pt x="11307" y="8133"/>
                  </a:cubicBezTo>
                  <a:cubicBezTo>
                    <a:pt x="12216" y="5928"/>
                    <a:pt x="11710" y="3411"/>
                    <a:pt x="10026" y="1727"/>
                  </a:cubicBezTo>
                  <a:cubicBezTo>
                    <a:pt x="8899" y="600"/>
                    <a:pt x="7397" y="0"/>
                    <a:pt x="58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5"/>
            <p:cNvSpPr/>
            <p:nvPr/>
          </p:nvSpPr>
          <p:spPr>
            <a:xfrm>
              <a:off x="6988669" y="4470175"/>
              <a:ext cx="104997" cy="105333"/>
            </a:xfrm>
            <a:custGeom>
              <a:rect b="b" l="l" r="r" t="t"/>
              <a:pathLst>
                <a:path extrusionOk="0" h="4694" w="4679">
                  <a:moveTo>
                    <a:pt x="1774" y="1"/>
                  </a:moveTo>
                  <a:cubicBezTo>
                    <a:pt x="1297" y="701"/>
                    <a:pt x="701" y="1312"/>
                    <a:pt x="1" y="1788"/>
                  </a:cubicBezTo>
                  <a:lnTo>
                    <a:pt x="2891" y="4693"/>
                  </a:lnTo>
                  <a:lnTo>
                    <a:pt x="4679" y="2906"/>
                  </a:lnTo>
                  <a:lnTo>
                    <a:pt x="17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45"/>
          <p:cNvGrpSpPr/>
          <p:nvPr/>
        </p:nvGrpSpPr>
        <p:grpSpPr>
          <a:xfrm>
            <a:off x="6165454" y="1877118"/>
            <a:ext cx="440604" cy="401189"/>
            <a:chOff x="2050315" y="4266274"/>
            <a:chExt cx="321609" cy="292860"/>
          </a:xfrm>
        </p:grpSpPr>
        <p:sp>
          <p:nvSpPr>
            <p:cNvPr id="827" name="Google Shape;827;p45"/>
            <p:cNvSpPr/>
            <p:nvPr/>
          </p:nvSpPr>
          <p:spPr>
            <a:xfrm>
              <a:off x="2050315" y="4464834"/>
              <a:ext cx="57177" cy="94293"/>
            </a:xfrm>
            <a:custGeom>
              <a:rect b="b" l="l" r="r" t="t"/>
              <a:pathLst>
                <a:path extrusionOk="0" h="4202" w="2548">
                  <a:moveTo>
                    <a:pt x="0" y="0"/>
                  </a:moveTo>
                  <a:lnTo>
                    <a:pt x="0" y="4201"/>
                  </a:lnTo>
                  <a:lnTo>
                    <a:pt x="2548" y="4201"/>
                  </a:lnTo>
                  <a:lnTo>
                    <a:pt x="25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5"/>
            <p:cNvSpPr/>
            <p:nvPr/>
          </p:nvSpPr>
          <p:spPr>
            <a:xfrm>
              <a:off x="2135560" y="4427048"/>
              <a:ext cx="56504" cy="132082"/>
            </a:xfrm>
            <a:custGeom>
              <a:rect b="b" l="l" r="r" t="t"/>
              <a:pathLst>
                <a:path extrusionOk="0" h="5886" w="2518">
                  <a:moveTo>
                    <a:pt x="0" y="1"/>
                  </a:moveTo>
                  <a:lnTo>
                    <a:pt x="0" y="5885"/>
                  </a:lnTo>
                  <a:lnTo>
                    <a:pt x="2518" y="5885"/>
                  </a:lnTo>
                  <a:lnTo>
                    <a:pt x="25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5"/>
            <p:cNvSpPr/>
            <p:nvPr/>
          </p:nvSpPr>
          <p:spPr>
            <a:xfrm>
              <a:off x="2220468" y="4389620"/>
              <a:ext cx="56504" cy="169512"/>
            </a:xfrm>
            <a:custGeom>
              <a:rect b="b" l="l" r="r" t="t"/>
              <a:pathLst>
                <a:path extrusionOk="0" h="7554" w="2518">
                  <a:moveTo>
                    <a:pt x="0" y="0"/>
                  </a:moveTo>
                  <a:lnTo>
                    <a:pt x="0" y="7553"/>
                  </a:lnTo>
                  <a:lnTo>
                    <a:pt x="2518" y="7553"/>
                  </a:lnTo>
                  <a:lnTo>
                    <a:pt x="25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5"/>
            <p:cNvSpPr/>
            <p:nvPr/>
          </p:nvSpPr>
          <p:spPr>
            <a:xfrm>
              <a:off x="2305376" y="4351833"/>
              <a:ext cx="56504" cy="207301"/>
            </a:xfrm>
            <a:custGeom>
              <a:rect b="b" l="l" r="r" t="t"/>
              <a:pathLst>
                <a:path extrusionOk="0" h="9238" w="2518">
                  <a:moveTo>
                    <a:pt x="0" y="1"/>
                  </a:moveTo>
                  <a:lnTo>
                    <a:pt x="0" y="9237"/>
                  </a:lnTo>
                  <a:lnTo>
                    <a:pt x="2518" y="9237"/>
                  </a:lnTo>
                  <a:lnTo>
                    <a:pt x="25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5"/>
            <p:cNvSpPr/>
            <p:nvPr/>
          </p:nvSpPr>
          <p:spPr>
            <a:xfrm>
              <a:off x="2074167" y="4266274"/>
              <a:ext cx="297756" cy="173843"/>
            </a:xfrm>
            <a:custGeom>
              <a:rect b="b" l="l" r="r" t="t"/>
              <a:pathLst>
                <a:path extrusionOk="0" h="7747" w="13269">
                  <a:moveTo>
                    <a:pt x="12434" y="0"/>
                  </a:moveTo>
                  <a:lnTo>
                    <a:pt x="12434" y="685"/>
                  </a:lnTo>
                  <a:cubicBezTo>
                    <a:pt x="11936" y="257"/>
                    <a:pt x="11315" y="34"/>
                    <a:pt x="10691" y="34"/>
                  </a:cubicBezTo>
                  <a:cubicBezTo>
                    <a:pt x="10251" y="34"/>
                    <a:pt x="9810" y="145"/>
                    <a:pt x="9410" y="373"/>
                  </a:cubicBezTo>
                  <a:cubicBezTo>
                    <a:pt x="8650" y="790"/>
                    <a:pt x="8144" y="1564"/>
                    <a:pt x="8084" y="2428"/>
                  </a:cubicBezTo>
                  <a:cubicBezTo>
                    <a:pt x="7696" y="2229"/>
                    <a:pt x="7291" y="2137"/>
                    <a:pt x="6894" y="2137"/>
                  </a:cubicBezTo>
                  <a:cubicBezTo>
                    <a:pt x="5602" y="2137"/>
                    <a:pt x="4414" y="3115"/>
                    <a:pt x="4300" y="4529"/>
                  </a:cubicBezTo>
                  <a:cubicBezTo>
                    <a:pt x="3905" y="4327"/>
                    <a:pt x="3501" y="4236"/>
                    <a:pt x="3111" y="4236"/>
                  </a:cubicBezTo>
                  <a:cubicBezTo>
                    <a:pt x="1427" y="4236"/>
                    <a:pt x="0" y="5933"/>
                    <a:pt x="665" y="7747"/>
                  </a:cubicBezTo>
                  <a:lnTo>
                    <a:pt x="1455" y="7449"/>
                  </a:lnTo>
                  <a:cubicBezTo>
                    <a:pt x="980" y="6137"/>
                    <a:pt x="2031" y="5068"/>
                    <a:pt x="3137" y="5068"/>
                  </a:cubicBezTo>
                  <a:cubicBezTo>
                    <a:pt x="3626" y="5068"/>
                    <a:pt x="4125" y="5277"/>
                    <a:pt x="4509" y="5765"/>
                  </a:cubicBezTo>
                  <a:lnTo>
                    <a:pt x="5239" y="5348"/>
                  </a:lnTo>
                  <a:cubicBezTo>
                    <a:pt x="4753" y="4036"/>
                    <a:pt x="5808" y="2968"/>
                    <a:pt x="6918" y="2968"/>
                  </a:cubicBezTo>
                  <a:cubicBezTo>
                    <a:pt x="7408" y="2968"/>
                    <a:pt x="7909" y="3176"/>
                    <a:pt x="8293" y="3665"/>
                  </a:cubicBezTo>
                  <a:lnTo>
                    <a:pt x="9008" y="3248"/>
                  </a:lnTo>
                  <a:cubicBezTo>
                    <a:pt x="8710" y="2428"/>
                    <a:pt x="9053" y="1520"/>
                    <a:pt x="9812" y="1103"/>
                  </a:cubicBezTo>
                  <a:cubicBezTo>
                    <a:pt x="10088" y="952"/>
                    <a:pt x="10389" y="878"/>
                    <a:pt x="10689" y="878"/>
                  </a:cubicBezTo>
                  <a:cubicBezTo>
                    <a:pt x="11104" y="878"/>
                    <a:pt x="11516" y="1020"/>
                    <a:pt x="11853" y="1296"/>
                  </a:cubicBezTo>
                  <a:lnTo>
                    <a:pt x="11168" y="1296"/>
                  </a:lnTo>
                  <a:lnTo>
                    <a:pt x="11168" y="2145"/>
                  </a:lnTo>
                  <a:lnTo>
                    <a:pt x="13269" y="2145"/>
                  </a:lnTo>
                  <a:lnTo>
                    <a:pt x="132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 name="Google Shape;832;p45"/>
          <p:cNvSpPr/>
          <p:nvPr/>
        </p:nvSpPr>
        <p:spPr>
          <a:xfrm>
            <a:off x="7772325" y="1188700"/>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5"/>
          <p:cNvSpPr/>
          <p:nvPr/>
        </p:nvSpPr>
        <p:spPr>
          <a:xfrm>
            <a:off x="8252675" y="423515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5"/>
          <p:cNvSpPr/>
          <p:nvPr/>
        </p:nvSpPr>
        <p:spPr>
          <a:xfrm>
            <a:off x="4893650" y="44540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46"/>
          <p:cNvSpPr/>
          <p:nvPr/>
        </p:nvSpPr>
        <p:spPr>
          <a:xfrm>
            <a:off x="1896038" y="1867475"/>
            <a:ext cx="514500" cy="51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6"/>
          <p:cNvSpPr/>
          <p:nvPr/>
        </p:nvSpPr>
        <p:spPr>
          <a:xfrm>
            <a:off x="4314725" y="1867475"/>
            <a:ext cx="514500" cy="51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6"/>
          <p:cNvSpPr/>
          <p:nvPr/>
        </p:nvSpPr>
        <p:spPr>
          <a:xfrm>
            <a:off x="6733350" y="1867475"/>
            <a:ext cx="514500" cy="51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6"/>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POLITICAL STRATEGY</a:t>
            </a:r>
            <a:endParaRPr/>
          </a:p>
        </p:txBody>
      </p:sp>
      <p:sp>
        <p:nvSpPr>
          <p:cNvPr id="843" name="Google Shape;843;p46"/>
          <p:cNvSpPr txBox="1"/>
          <p:nvPr>
            <p:ph idx="3" type="subTitle"/>
          </p:nvPr>
        </p:nvSpPr>
        <p:spPr>
          <a:xfrm>
            <a:off x="1034238" y="2537813"/>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44" name="Google Shape;844;p46"/>
          <p:cNvSpPr txBox="1"/>
          <p:nvPr>
            <p:ph idx="1" type="subTitle"/>
          </p:nvPr>
        </p:nvSpPr>
        <p:spPr>
          <a:xfrm>
            <a:off x="3452900" y="2537813"/>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45" name="Google Shape;845;p46"/>
          <p:cNvSpPr txBox="1"/>
          <p:nvPr>
            <p:ph idx="2" type="subTitle"/>
          </p:nvPr>
        </p:nvSpPr>
        <p:spPr>
          <a:xfrm>
            <a:off x="3452875" y="2910925"/>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846" name="Google Shape;846;p46"/>
          <p:cNvSpPr txBox="1"/>
          <p:nvPr>
            <p:ph idx="4" type="subTitle"/>
          </p:nvPr>
        </p:nvSpPr>
        <p:spPr>
          <a:xfrm>
            <a:off x="1034238" y="2910925"/>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847" name="Google Shape;847;p46"/>
          <p:cNvSpPr txBox="1"/>
          <p:nvPr>
            <p:ph idx="5" type="subTitle"/>
          </p:nvPr>
        </p:nvSpPr>
        <p:spPr>
          <a:xfrm>
            <a:off x="5871625" y="2537813"/>
            <a:ext cx="2238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48" name="Google Shape;848;p46"/>
          <p:cNvSpPr txBox="1"/>
          <p:nvPr>
            <p:ph idx="6" type="subTitle"/>
          </p:nvPr>
        </p:nvSpPr>
        <p:spPr>
          <a:xfrm>
            <a:off x="5871600" y="2910925"/>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a:t>
            </a:r>
            <a:r>
              <a:rPr lang="en"/>
              <a:t>the closest planet to the Sun</a:t>
            </a:r>
            <a:endParaRPr/>
          </a:p>
        </p:txBody>
      </p:sp>
      <p:sp>
        <p:nvSpPr>
          <p:cNvPr id="849" name="Google Shape;849;p46"/>
          <p:cNvSpPr/>
          <p:nvPr/>
        </p:nvSpPr>
        <p:spPr>
          <a:xfrm>
            <a:off x="8257000" y="416122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 name="Google Shape;850;p46"/>
          <p:cNvGrpSpPr/>
          <p:nvPr/>
        </p:nvGrpSpPr>
        <p:grpSpPr>
          <a:xfrm>
            <a:off x="6824605" y="1963921"/>
            <a:ext cx="331975" cy="321608"/>
            <a:chOff x="6772067" y="2018221"/>
            <a:chExt cx="331975" cy="321608"/>
          </a:xfrm>
        </p:grpSpPr>
        <p:sp>
          <p:nvSpPr>
            <p:cNvPr id="851" name="Google Shape;851;p46"/>
            <p:cNvSpPr/>
            <p:nvPr/>
          </p:nvSpPr>
          <p:spPr>
            <a:xfrm>
              <a:off x="6938878" y="2188038"/>
              <a:ext cx="25425" cy="19164"/>
            </a:xfrm>
            <a:custGeom>
              <a:rect b="b" l="l" r="r" t="t"/>
              <a:pathLst>
                <a:path extrusionOk="0" h="854" w="1133">
                  <a:moveTo>
                    <a:pt x="566" y="0"/>
                  </a:moveTo>
                  <a:cubicBezTo>
                    <a:pt x="194" y="0"/>
                    <a:pt x="0" y="462"/>
                    <a:pt x="268" y="730"/>
                  </a:cubicBezTo>
                  <a:cubicBezTo>
                    <a:pt x="350" y="812"/>
                    <a:pt x="458" y="853"/>
                    <a:pt x="566" y="853"/>
                  </a:cubicBezTo>
                  <a:cubicBezTo>
                    <a:pt x="674" y="853"/>
                    <a:pt x="782" y="812"/>
                    <a:pt x="864" y="730"/>
                  </a:cubicBezTo>
                  <a:cubicBezTo>
                    <a:pt x="1132" y="462"/>
                    <a:pt x="939" y="0"/>
                    <a:pt x="5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6"/>
            <p:cNvSpPr/>
            <p:nvPr/>
          </p:nvSpPr>
          <p:spPr>
            <a:xfrm>
              <a:off x="6877350" y="2131694"/>
              <a:ext cx="147453" cy="132957"/>
            </a:xfrm>
            <a:custGeom>
              <a:rect b="b" l="l" r="r" t="t"/>
              <a:pathLst>
                <a:path extrusionOk="0" h="5925" w="6571">
                  <a:moveTo>
                    <a:pt x="3312" y="0"/>
                  </a:moveTo>
                  <a:cubicBezTo>
                    <a:pt x="2779" y="0"/>
                    <a:pt x="2241" y="143"/>
                    <a:pt x="1759" y="441"/>
                  </a:cubicBezTo>
                  <a:lnTo>
                    <a:pt x="1759" y="813"/>
                  </a:lnTo>
                  <a:lnTo>
                    <a:pt x="2772" y="1826"/>
                  </a:lnTo>
                  <a:cubicBezTo>
                    <a:pt x="2945" y="1745"/>
                    <a:pt x="3130" y="1705"/>
                    <a:pt x="3313" y="1705"/>
                  </a:cubicBezTo>
                  <a:cubicBezTo>
                    <a:pt x="3634" y="1705"/>
                    <a:pt x="3950" y="1827"/>
                    <a:pt x="4187" y="2065"/>
                  </a:cubicBezTo>
                  <a:cubicBezTo>
                    <a:pt x="4917" y="2780"/>
                    <a:pt x="4530" y="4031"/>
                    <a:pt x="3517" y="4210"/>
                  </a:cubicBezTo>
                  <a:cubicBezTo>
                    <a:pt x="3445" y="4221"/>
                    <a:pt x="3375" y="4227"/>
                    <a:pt x="3306" y="4227"/>
                  </a:cubicBezTo>
                  <a:cubicBezTo>
                    <a:pt x="2398" y="4227"/>
                    <a:pt x="1746" y="3266"/>
                    <a:pt x="2161" y="2407"/>
                  </a:cubicBezTo>
                  <a:lnTo>
                    <a:pt x="1178" y="1394"/>
                  </a:lnTo>
                  <a:lnTo>
                    <a:pt x="805" y="1394"/>
                  </a:lnTo>
                  <a:cubicBezTo>
                    <a:pt x="1" y="2675"/>
                    <a:pt x="299" y="4344"/>
                    <a:pt x="1476" y="5282"/>
                  </a:cubicBezTo>
                  <a:cubicBezTo>
                    <a:pt x="2016" y="5713"/>
                    <a:pt x="2666" y="5924"/>
                    <a:pt x="3314" y="5924"/>
                  </a:cubicBezTo>
                  <a:cubicBezTo>
                    <a:pt x="4077" y="5924"/>
                    <a:pt x="4837" y="5631"/>
                    <a:pt x="5409" y="5059"/>
                  </a:cubicBezTo>
                  <a:cubicBezTo>
                    <a:pt x="6481" y="3986"/>
                    <a:pt x="6571" y="2303"/>
                    <a:pt x="5647" y="1126"/>
                  </a:cubicBezTo>
                  <a:cubicBezTo>
                    <a:pt x="5062" y="392"/>
                    <a:pt x="4193" y="0"/>
                    <a:pt x="33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6"/>
            <p:cNvSpPr/>
            <p:nvPr/>
          </p:nvSpPr>
          <p:spPr>
            <a:xfrm>
              <a:off x="6810169" y="2056322"/>
              <a:ext cx="293874" cy="283507"/>
            </a:xfrm>
            <a:custGeom>
              <a:rect b="b" l="l" r="r" t="t"/>
              <a:pathLst>
                <a:path extrusionOk="0" h="12634" w="13096">
                  <a:moveTo>
                    <a:pt x="6340" y="1"/>
                  </a:moveTo>
                  <a:cubicBezTo>
                    <a:pt x="6328" y="1"/>
                    <a:pt x="6315" y="1"/>
                    <a:pt x="6302" y="1"/>
                  </a:cubicBezTo>
                  <a:cubicBezTo>
                    <a:pt x="5364" y="1"/>
                    <a:pt x="4440" y="209"/>
                    <a:pt x="3591" y="612"/>
                  </a:cubicBezTo>
                  <a:lnTo>
                    <a:pt x="4768" y="1789"/>
                  </a:lnTo>
                  <a:lnTo>
                    <a:pt x="4768" y="2846"/>
                  </a:lnTo>
                  <a:cubicBezTo>
                    <a:pt x="5267" y="2623"/>
                    <a:pt x="5793" y="2517"/>
                    <a:pt x="6313" y="2517"/>
                  </a:cubicBezTo>
                  <a:cubicBezTo>
                    <a:pt x="7530" y="2517"/>
                    <a:pt x="8715" y="3103"/>
                    <a:pt x="9446" y="4157"/>
                  </a:cubicBezTo>
                  <a:cubicBezTo>
                    <a:pt x="10488" y="5662"/>
                    <a:pt x="10295" y="7703"/>
                    <a:pt x="8999" y="8999"/>
                  </a:cubicBezTo>
                  <a:cubicBezTo>
                    <a:pt x="8262" y="9735"/>
                    <a:pt x="7285" y="10116"/>
                    <a:pt x="6303" y="10116"/>
                  </a:cubicBezTo>
                  <a:cubicBezTo>
                    <a:pt x="5556" y="10116"/>
                    <a:pt x="4807" y="9896"/>
                    <a:pt x="4157" y="9446"/>
                  </a:cubicBezTo>
                  <a:cubicBezTo>
                    <a:pt x="2652" y="8403"/>
                    <a:pt x="2101" y="6437"/>
                    <a:pt x="2846" y="4753"/>
                  </a:cubicBezTo>
                  <a:lnTo>
                    <a:pt x="1788" y="4753"/>
                  </a:lnTo>
                  <a:lnTo>
                    <a:pt x="611" y="3591"/>
                  </a:lnTo>
                  <a:cubicBezTo>
                    <a:pt x="209" y="4440"/>
                    <a:pt x="1" y="5364"/>
                    <a:pt x="1" y="6303"/>
                  </a:cubicBezTo>
                  <a:cubicBezTo>
                    <a:pt x="1" y="7837"/>
                    <a:pt x="552" y="9312"/>
                    <a:pt x="1565" y="10474"/>
                  </a:cubicBezTo>
                  <a:lnTo>
                    <a:pt x="120" y="11919"/>
                  </a:lnTo>
                  <a:lnTo>
                    <a:pt x="716" y="12515"/>
                  </a:lnTo>
                  <a:lnTo>
                    <a:pt x="2161" y="11070"/>
                  </a:lnTo>
                  <a:cubicBezTo>
                    <a:pt x="3308" y="12083"/>
                    <a:pt x="4783" y="12634"/>
                    <a:pt x="6302" y="12634"/>
                  </a:cubicBezTo>
                  <a:cubicBezTo>
                    <a:pt x="7837" y="12634"/>
                    <a:pt x="9326" y="12083"/>
                    <a:pt x="10473" y="11070"/>
                  </a:cubicBezTo>
                  <a:lnTo>
                    <a:pt x="11919" y="12515"/>
                  </a:lnTo>
                  <a:lnTo>
                    <a:pt x="12514" y="11919"/>
                  </a:lnTo>
                  <a:lnTo>
                    <a:pt x="11069" y="10474"/>
                  </a:lnTo>
                  <a:cubicBezTo>
                    <a:pt x="12708" y="8612"/>
                    <a:pt x="13095" y="5960"/>
                    <a:pt x="12068" y="3695"/>
                  </a:cubicBezTo>
                  <a:cubicBezTo>
                    <a:pt x="11045" y="1443"/>
                    <a:pt x="8813" y="1"/>
                    <a:pt x="63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6"/>
            <p:cNvSpPr/>
            <p:nvPr/>
          </p:nvSpPr>
          <p:spPr>
            <a:xfrm>
              <a:off x="6826549" y="2072702"/>
              <a:ext cx="71561" cy="71561"/>
            </a:xfrm>
            <a:custGeom>
              <a:rect b="b" l="l" r="r" t="t"/>
              <a:pathLst>
                <a:path extrusionOk="0" h="3189" w="3189">
                  <a:moveTo>
                    <a:pt x="1788" y="1"/>
                  </a:moveTo>
                  <a:lnTo>
                    <a:pt x="1788" y="1789"/>
                  </a:lnTo>
                  <a:lnTo>
                    <a:pt x="0" y="1789"/>
                  </a:lnTo>
                  <a:lnTo>
                    <a:pt x="1416" y="3189"/>
                  </a:lnTo>
                  <a:lnTo>
                    <a:pt x="3189" y="3189"/>
                  </a:lnTo>
                  <a:lnTo>
                    <a:pt x="3189" y="1416"/>
                  </a:lnTo>
                  <a:lnTo>
                    <a:pt x="17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6"/>
            <p:cNvSpPr/>
            <p:nvPr/>
          </p:nvSpPr>
          <p:spPr>
            <a:xfrm>
              <a:off x="6772067" y="2018221"/>
              <a:ext cx="75892" cy="75915"/>
            </a:xfrm>
            <a:custGeom>
              <a:rect b="b" l="l" r="r" t="t"/>
              <a:pathLst>
                <a:path extrusionOk="0" h="3383" w="3382">
                  <a:moveTo>
                    <a:pt x="1773" y="1"/>
                  </a:moveTo>
                  <a:lnTo>
                    <a:pt x="1773" y="1773"/>
                  </a:lnTo>
                  <a:lnTo>
                    <a:pt x="0" y="1773"/>
                  </a:lnTo>
                  <a:lnTo>
                    <a:pt x="1594" y="3382"/>
                  </a:lnTo>
                  <a:lnTo>
                    <a:pt x="3382" y="3382"/>
                  </a:lnTo>
                  <a:lnTo>
                    <a:pt x="3382" y="1595"/>
                  </a:lnTo>
                  <a:lnTo>
                    <a:pt x="1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46"/>
          <p:cNvGrpSpPr/>
          <p:nvPr/>
        </p:nvGrpSpPr>
        <p:grpSpPr>
          <a:xfrm>
            <a:off x="1996386" y="1963921"/>
            <a:ext cx="322956" cy="321640"/>
            <a:chOff x="7451986" y="2018221"/>
            <a:chExt cx="322956" cy="321640"/>
          </a:xfrm>
        </p:grpSpPr>
        <p:sp>
          <p:nvSpPr>
            <p:cNvPr id="857" name="Google Shape;857;p46"/>
            <p:cNvSpPr/>
            <p:nvPr/>
          </p:nvSpPr>
          <p:spPr>
            <a:xfrm>
              <a:off x="7651556" y="2112823"/>
              <a:ext cx="65884" cy="56751"/>
            </a:xfrm>
            <a:custGeom>
              <a:rect b="b" l="l" r="r" t="t"/>
              <a:pathLst>
                <a:path extrusionOk="0" h="2529" w="2936">
                  <a:moveTo>
                    <a:pt x="2101" y="850"/>
                  </a:moveTo>
                  <a:lnTo>
                    <a:pt x="2101" y="1684"/>
                  </a:lnTo>
                  <a:lnTo>
                    <a:pt x="1267" y="1684"/>
                  </a:lnTo>
                  <a:lnTo>
                    <a:pt x="1267" y="850"/>
                  </a:lnTo>
                  <a:close/>
                  <a:moveTo>
                    <a:pt x="1684" y="1"/>
                  </a:moveTo>
                  <a:cubicBezTo>
                    <a:pt x="552" y="1"/>
                    <a:pt x="1" y="1356"/>
                    <a:pt x="790" y="2161"/>
                  </a:cubicBezTo>
                  <a:cubicBezTo>
                    <a:pt x="1044" y="2415"/>
                    <a:pt x="1357" y="2529"/>
                    <a:pt x="1665" y="2529"/>
                  </a:cubicBezTo>
                  <a:cubicBezTo>
                    <a:pt x="2312" y="2529"/>
                    <a:pt x="2935" y="2024"/>
                    <a:pt x="2935" y="1267"/>
                  </a:cubicBezTo>
                  <a:cubicBezTo>
                    <a:pt x="2935" y="567"/>
                    <a:pt x="2384" y="15"/>
                    <a:pt x="16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6"/>
            <p:cNvSpPr/>
            <p:nvPr/>
          </p:nvSpPr>
          <p:spPr>
            <a:xfrm>
              <a:off x="7679964" y="2187364"/>
              <a:ext cx="18760" cy="32785"/>
            </a:xfrm>
            <a:custGeom>
              <a:rect b="b" l="l" r="r" t="t"/>
              <a:pathLst>
                <a:path extrusionOk="0" h="1461" w="836">
                  <a:moveTo>
                    <a:pt x="1" y="1"/>
                  </a:moveTo>
                  <a:lnTo>
                    <a:pt x="1" y="1461"/>
                  </a:lnTo>
                  <a:lnTo>
                    <a:pt x="418" y="1252"/>
                  </a:lnTo>
                  <a:lnTo>
                    <a:pt x="835" y="1461"/>
                  </a:lnTo>
                  <a:lnTo>
                    <a:pt x="835" y="1"/>
                  </a:lnTo>
                  <a:cubicBezTo>
                    <a:pt x="694" y="30"/>
                    <a:pt x="552" y="45"/>
                    <a:pt x="412" y="45"/>
                  </a:cubicBezTo>
                  <a:cubicBezTo>
                    <a:pt x="273" y="45"/>
                    <a:pt x="135" y="30"/>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6"/>
            <p:cNvSpPr/>
            <p:nvPr/>
          </p:nvSpPr>
          <p:spPr>
            <a:xfrm>
              <a:off x="7452995" y="2070032"/>
              <a:ext cx="321947" cy="218655"/>
            </a:xfrm>
            <a:custGeom>
              <a:rect b="b" l="l" r="r" t="t"/>
              <a:pathLst>
                <a:path extrusionOk="0" h="9744" w="14347">
                  <a:moveTo>
                    <a:pt x="2533" y="2757"/>
                  </a:moveTo>
                  <a:lnTo>
                    <a:pt x="2533" y="3591"/>
                  </a:lnTo>
                  <a:lnTo>
                    <a:pt x="1684" y="3591"/>
                  </a:lnTo>
                  <a:lnTo>
                    <a:pt x="1684" y="2757"/>
                  </a:lnTo>
                  <a:close/>
                  <a:moveTo>
                    <a:pt x="5915" y="2757"/>
                  </a:moveTo>
                  <a:lnTo>
                    <a:pt x="5915" y="3591"/>
                  </a:lnTo>
                  <a:lnTo>
                    <a:pt x="3367" y="3591"/>
                  </a:lnTo>
                  <a:lnTo>
                    <a:pt x="3367" y="2757"/>
                  </a:lnTo>
                  <a:close/>
                  <a:moveTo>
                    <a:pt x="7598" y="2757"/>
                  </a:moveTo>
                  <a:lnTo>
                    <a:pt x="7598" y="3606"/>
                  </a:lnTo>
                  <a:lnTo>
                    <a:pt x="6749" y="3606"/>
                  </a:lnTo>
                  <a:lnTo>
                    <a:pt x="6749" y="2757"/>
                  </a:lnTo>
                  <a:close/>
                  <a:moveTo>
                    <a:pt x="7583" y="4440"/>
                  </a:moveTo>
                  <a:lnTo>
                    <a:pt x="7598" y="5274"/>
                  </a:lnTo>
                  <a:lnTo>
                    <a:pt x="1684" y="5274"/>
                  </a:lnTo>
                  <a:lnTo>
                    <a:pt x="1684" y="4440"/>
                  </a:lnTo>
                  <a:close/>
                  <a:moveTo>
                    <a:pt x="7583" y="6109"/>
                  </a:moveTo>
                  <a:lnTo>
                    <a:pt x="7598" y="6958"/>
                  </a:lnTo>
                  <a:lnTo>
                    <a:pt x="1684" y="6958"/>
                  </a:lnTo>
                  <a:lnTo>
                    <a:pt x="1684" y="6109"/>
                  </a:lnTo>
                  <a:close/>
                  <a:moveTo>
                    <a:pt x="10533" y="1058"/>
                  </a:moveTo>
                  <a:cubicBezTo>
                    <a:pt x="12559" y="1058"/>
                    <a:pt x="13408" y="3636"/>
                    <a:pt x="11799" y="4842"/>
                  </a:cubicBezTo>
                  <a:lnTo>
                    <a:pt x="11799" y="4857"/>
                  </a:lnTo>
                  <a:lnTo>
                    <a:pt x="11799" y="8060"/>
                  </a:lnTo>
                  <a:lnTo>
                    <a:pt x="10533" y="7435"/>
                  </a:lnTo>
                  <a:lnTo>
                    <a:pt x="9282" y="8060"/>
                  </a:lnTo>
                  <a:lnTo>
                    <a:pt x="9282" y="4842"/>
                  </a:lnTo>
                  <a:cubicBezTo>
                    <a:pt x="7658" y="3636"/>
                    <a:pt x="8522" y="1058"/>
                    <a:pt x="10533" y="1058"/>
                  </a:cubicBezTo>
                  <a:close/>
                  <a:moveTo>
                    <a:pt x="14347" y="1"/>
                  </a:moveTo>
                  <a:cubicBezTo>
                    <a:pt x="14079" y="150"/>
                    <a:pt x="13796" y="239"/>
                    <a:pt x="13498" y="239"/>
                  </a:cubicBezTo>
                  <a:lnTo>
                    <a:pt x="2101" y="239"/>
                  </a:lnTo>
                  <a:cubicBezTo>
                    <a:pt x="939" y="239"/>
                    <a:pt x="1" y="1178"/>
                    <a:pt x="1" y="2340"/>
                  </a:cubicBezTo>
                  <a:lnTo>
                    <a:pt x="1" y="9744"/>
                  </a:lnTo>
                  <a:cubicBezTo>
                    <a:pt x="254" y="9595"/>
                    <a:pt x="552" y="9505"/>
                    <a:pt x="835" y="9505"/>
                  </a:cubicBezTo>
                  <a:lnTo>
                    <a:pt x="12217" y="9505"/>
                  </a:lnTo>
                  <a:cubicBezTo>
                    <a:pt x="13393" y="9490"/>
                    <a:pt x="14332" y="8537"/>
                    <a:pt x="14347" y="7375"/>
                  </a:cubicBezTo>
                  <a:lnTo>
                    <a:pt x="143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6"/>
            <p:cNvSpPr/>
            <p:nvPr/>
          </p:nvSpPr>
          <p:spPr>
            <a:xfrm>
              <a:off x="7451986" y="2302274"/>
              <a:ext cx="95303" cy="37587"/>
            </a:xfrm>
            <a:custGeom>
              <a:rect b="b" l="l" r="r" t="t"/>
              <a:pathLst>
                <a:path extrusionOk="0" h="1675" w="4247">
                  <a:moveTo>
                    <a:pt x="818" y="1"/>
                  </a:moveTo>
                  <a:cubicBezTo>
                    <a:pt x="362" y="1"/>
                    <a:pt x="1" y="373"/>
                    <a:pt x="1" y="839"/>
                  </a:cubicBezTo>
                  <a:cubicBezTo>
                    <a:pt x="1" y="1298"/>
                    <a:pt x="374" y="1675"/>
                    <a:pt x="842" y="1675"/>
                  </a:cubicBezTo>
                  <a:cubicBezTo>
                    <a:pt x="859" y="1675"/>
                    <a:pt x="877" y="1674"/>
                    <a:pt x="895" y="1673"/>
                  </a:cubicBezTo>
                  <a:lnTo>
                    <a:pt x="4247" y="1673"/>
                  </a:lnTo>
                  <a:lnTo>
                    <a:pt x="4247" y="4"/>
                  </a:lnTo>
                  <a:lnTo>
                    <a:pt x="895" y="4"/>
                  </a:lnTo>
                  <a:cubicBezTo>
                    <a:pt x="869" y="2"/>
                    <a:pt x="843" y="1"/>
                    <a:pt x="8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6"/>
            <p:cNvSpPr/>
            <p:nvPr/>
          </p:nvSpPr>
          <p:spPr>
            <a:xfrm>
              <a:off x="7679964" y="2018221"/>
              <a:ext cx="94966" cy="38126"/>
            </a:xfrm>
            <a:custGeom>
              <a:rect b="b" l="l" r="r" t="t"/>
              <a:pathLst>
                <a:path extrusionOk="0" h="1699" w="4232">
                  <a:moveTo>
                    <a:pt x="1" y="1"/>
                  </a:moveTo>
                  <a:lnTo>
                    <a:pt x="1" y="1699"/>
                  </a:lnTo>
                  <a:lnTo>
                    <a:pt x="3383" y="1699"/>
                  </a:lnTo>
                  <a:cubicBezTo>
                    <a:pt x="3845" y="1699"/>
                    <a:pt x="4232" y="1326"/>
                    <a:pt x="4232" y="865"/>
                  </a:cubicBezTo>
                  <a:cubicBezTo>
                    <a:pt x="4232" y="388"/>
                    <a:pt x="3859" y="1"/>
                    <a:pt x="33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46"/>
          <p:cNvGrpSpPr/>
          <p:nvPr/>
        </p:nvGrpSpPr>
        <p:grpSpPr>
          <a:xfrm>
            <a:off x="4428035" y="1963915"/>
            <a:ext cx="287838" cy="321633"/>
            <a:chOff x="7470722" y="2761977"/>
            <a:chExt cx="287838" cy="321633"/>
          </a:xfrm>
        </p:grpSpPr>
        <p:sp>
          <p:nvSpPr>
            <p:cNvPr id="863" name="Google Shape;863;p46"/>
            <p:cNvSpPr/>
            <p:nvPr/>
          </p:nvSpPr>
          <p:spPr>
            <a:xfrm>
              <a:off x="7569655" y="2819488"/>
              <a:ext cx="55517" cy="55517"/>
            </a:xfrm>
            <a:custGeom>
              <a:rect b="b" l="l" r="r" t="t"/>
              <a:pathLst>
                <a:path extrusionOk="0" h="2474" w="2474">
                  <a:moveTo>
                    <a:pt x="2474" y="1"/>
                  </a:moveTo>
                  <a:cubicBezTo>
                    <a:pt x="1193" y="180"/>
                    <a:pt x="180" y="1193"/>
                    <a:pt x="1" y="2474"/>
                  </a:cubicBezTo>
                  <a:lnTo>
                    <a:pt x="2474" y="2474"/>
                  </a:lnTo>
                  <a:lnTo>
                    <a:pt x="2474" y="1640"/>
                  </a:lnTo>
                  <a:lnTo>
                    <a:pt x="1639" y="1640"/>
                  </a:lnTo>
                  <a:lnTo>
                    <a:pt x="1639" y="790"/>
                  </a:lnTo>
                  <a:lnTo>
                    <a:pt x="2474" y="790"/>
                  </a:lnTo>
                  <a:lnTo>
                    <a:pt x="24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6"/>
            <p:cNvSpPr/>
            <p:nvPr/>
          </p:nvSpPr>
          <p:spPr>
            <a:xfrm>
              <a:off x="7569655" y="2893715"/>
              <a:ext cx="55517" cy="55831"/>
            </a:xfrm>
            <a:custGeom>
              <a:rect b="b" l="l" r="r" t="t"/>
              <a:pathLst>
                <a:path extrusionOk="0" h="2488" w="2474">
                  <a:moveTo>
                    <a:pt x="1" y="0"/>
                  </a:moveTo>
                  <a:cubicBezTo>
                    <a:pt x="180" y="1281"/>
                    <a:pt x="1193" y="2294"/>
                    <a:pt x="2474" y="2488"/>
                  </a:cubicBezTo>
                  <a:lnTo>
                    <a:pt x="2474" y="0"/>
                  </a:lnTo>
                  <a:lnTo>
                    <a:pt x="1639" y="0"/>
                  </a:lnTo>
                  <a:lnTo>
                    <a:pt x="1639" y="849"/>
                  </a:lnTo>
                  <a:lnTo>
                    <a:pt x="790" y="849"/>
                  </a:lnTo>
                  <a:lnTo>
                    <a:pt x="7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6"/>
            <p:cNvSpPr/>
            <p:nvPr/>
          </p:nvSpPr>
          <p:spPr>
            <a:xfrm>
              <a:off x="7643882" y="2819488"/>
              <a:ext cx="55831" cy="55517"/>
            </a:xfrm>
            <a:custGeom>
              <a:rect b="b" l="l" r="r" t="t"/>
              <a:pathLst>
                <a:path extrusionOk="0" h="2474" w="2488">
                  <a:moveTo>
                    <a:pt x="0" y="1"/>
                  </a:moveTo>
                  <a:lnTo>
                    <a:pt x="0" y="2474"/>
                  </a:lnTo>
                  <a:lnTo>
                    <a:pt x="849" y="2474"/>
                  </a:lnTo>
                  <a:lnTo>
                    <a:pt x="849" y="1640"/>
                  </a:lnTo>
                  <a:lnTo>
                    <a:pt x="1683" y="1640"/>
                  </a:lnTo>
                  <a:lnTo>
                    <a:pt x="1683" y="2474"/>
                  </a:lnTo>
                  <a:lnTo>
                    <a:pt x="2488" y="2474"/>
                  </a:lnTo>
                  <a:cubicBezTo>
                    <a:pt x="2294" y="1193"/>
                    <a:pt x="1281" y="180"/>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6"/>
            <p:cNvSpPr/>
            <p:nvPr/>
          </p:nvSpPr>
          <p:spPr>
            <a:xfrm>
              <a:off x="7643882" y="2893715"/>
              <a:ext cx="55831" cy="55831"/>
            </a:xfrm>
            <a:custGeom>
              <a:rect b="b" l="l" r="r" t="t"/>
              <a:pathLst>
                <a:path extrusionOk="0" h="2488" w="2488">
                  <a:moveTo>
                    <a:pt x="0" y="0"/>
                  </a:moveTo>
                  <a:lnTo>
                    <a:pt x="0" y="849"/>
                  </a:lnTo>
                  <a:lnTo>
                    <a:pt x="849" y="849"/>
                  </a:lnTo>
                  <a:lnTo>
                    <a:pt x="849" y="1683"/>
                  </a:lnTo>
                  <a:lnTo>
                    <a:pt x="0" y="1683"/>
                  </a:lnTo>
                  <a:lnTo>
                    <a:pt x="0" y="2488"/>
                  </a:lnTo>
                  <a:cubicBezTo>
                    <a:pt x="1296" y="2294"/>
                    <a:pt x="2294" y="1281"/>
                    <a:pt x="24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6"/>
            <p:cNvSpPr/>
            <p:nvPr/>
          </p:nvSpPr>
          <p:spPr>
            <a:xfrm>
              <a:off x="7470722" y="2761977"/>
              <a:ext cx="287838" cy="321633"/>
            </a:xfrm>
            <a:custGeom>
              <a:rect b="b" l="l" r="r" t="t"/>
              <a:pathLst>
                <a:path extrusionOk="0" h="14333" w="12827">
                  <a:moveTo>
                    <a:pt x="7262" y="1666"/>
                  </a:moveTo>
                  <a:cubicBezTo>
                    <a:pt x="9211" y="1666"/>
                    <a:pt x="11084" y="3174"/>
                    <a:pt x="11084" y="5454"/>
                  </a:cubicBezTo>
                  <a:cubicBezTo>
                    <a:pt x="11084" y="7540"/>
                    <a:pt x="9386" y="9238"/>
                    <a:pt x="7300" y="9238"/>
                  </a:cubicBezTo>
                  <a:cubicBezTo>
                    <a:pt x="3933" y="9238"/>
                    <a:pt x="2250" y="5156"/>
                    <a:pt x="4618" y="2772"/>
                  </a:cubicBezTo>
                  <a:cubicBezTo>
                    <a:pt x="5388" y="2008"/>
                    <a:pt x="6334" y="1666"/>
                    <a:pt x="7262" y="1666"/>
                  </a:cubicBezTo>
                  <a:close/>
                  <a:moveTo>
                    <a:pt x="7380" y="1"/>
                  </a:moveTo>
                  <a:cubicBezTo>
                    <a:pt x="7354" y="1"/>
                    <a:pt x="7327" y="1"/>
                    <a:pt x="7300" y="1"/>
                  </a:cubicBezTo>
                  <a:cubicBezTo>
                    <a:pt x="4350" y="16"/>
                    <a:pt x="1937" y="2370"/>
                    <a:pt x="1847" y="5320"/>
                  </a:cubicBezTo>
                  <a:lnTo>
                    <a:pt x="0" y="8165"/>
                  </a:lnTo>
                  <a:lnTo>
                    <a:pt x="1847" y="9074"/>
                  </a:lnTo>
                  <a:lnTo>
                    <a:pt x="1847" y="12664"/>
                  </a:lnTo>
                  <a:lnTo>
                    <a:pt x="5363" y="12664"/>
                  </a:lnTo>
                  <a:lnTo>
                    <a:pt x="6183" y="14333"/>
                  </a:lnTo>
                  <a:lnTo>
                    <a:pt x="11441" y="11711"/>
                  </a:lnTo>
                  <a:lnTo>
                    <a:pt x="10562" y="9849"/>
                  </a:lnTo>
                  <a:cubicBezTo>
                    <a:pt x="11933" y="8836"/>
                    <a:pt x="12737" y="7227"/>
                    <a:pt x="12767" y="5514"/>
                  </a:cubicBezTo>
                  <a:cubicBezTo>
                    <a:pt x="12826" y="2486"/>
                    <a:pt x="10397" y="1"/>
                    <a:pt x="73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 name="Google Shape;868;p46"/>
          <p:cNvSpPr/>
          <p:nvPr/>
        </p:nvSpPr>
        <p:spPr>
          <a:xfrm>
            <a:off x="8109900" y="755675"/>
            <a:ext cx="103800" cy="103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6"/>
          <p:cNvSpPr/>
          <p:nvPr/>
        </p:nvSpPr>
        <p:spPr>
          <a:xfrm>
            <a:off x="5520850" y="3989700"/>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6"/>
          <p:cNvSpPr/>
          <p:nvPr/>
        </p:nvSpPr>
        <p:spPr>
          <a:xfrm>
            <a:off x="2101700" y="4012575"/>
            <a:ext cx="445200" cy="44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6"/>
          <p:cNvSpPr/>
          <p:nvPr/>
        </p:nvSpPr>
        <p:spPr>
          <a:xfrm>
            <a:off x="3970200" y="4423275"/>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6"/>
          <p:cNvSpPr/>
          <p:nvPr/>
        </p:nvSpPr>
        <p:spPr>
          <a:xfrm>
            <a:off x="805475" y="1747463"/>
            <a:ext cx="103800" cy="103800"/>
          </a:xfrm>
          <a:prstGeom prst="rect">
            <a:avLst/>
          </a:prstGeom>
          <a:noFill/>
          <a:ln cap="flat" cmpd="sng" w="9525">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olitical Science &amp; International Relations Major by Slidesgo">
  <a:themeElements>
    <a:clrScheme name="Simple Light">
      <a:dk1>
        <a:srgbClr val="5B5946"/>
      </a:dk1>
      <a:lt1>
        <a:srgbClr val="FFFFFF"/>
      </a:lt1>
      <a:dk2>
        <a:srgbClr val="E0AC44"/>
      </a:dk2>
      <a:lt2>
        <a:srgbClr val="DDBCA3"/>
      </a:lt2>
      <a:accent1>
        <a:srgbClr val="FFFFFF"/>
      </a:accent1>
      <a:accent2>
        <a:srgbClr val="FFFFFF"/>
      </a:accent2>
      <a:accent3>
        <a:srgbClr val="FFFFFF"/>
      </a:accent3>
      <a:accent4>
        <a:srgbClr val="FFFFFF"/>
      </a:accent4>
      <a:accent5>
        <a:srgbClr val="FFFFFF"/>
      </a:accent5>
      <a:accent6>
        <a:srgbClr val="FFFFFF"/>
      </a:accent6>
      <a:hlink>
        <a:srgbClr val="5B59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